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5.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901" r:id="rId1"/>
  </p:sldMasterIdLst>
  <p:notesMasterIdLst>
    <p:notesMasterId r:id="rId32"/>
  </p:notesMasterIdLst>
  <p:handoutMasterIdLst>
    <p:handoutMasterId r:id="rId33"/>
  </p:handoutMasterIdLst>
  <p:sldIdLst>
    <p:sldId id="435" r:id="rId2"/>
    <p:sldId id="257" r:id="rId3"/>
    <p:sldId id="372" r:id="rId4"/>
    <p:sldId id="296" r:id="rId5"/>
    <p:sldId id="448" r:id="rId6"/>
    <p:sldId id="270" r:id="rId7"/>
    <p:sldId id="441" r:id="rId8"/>
    <p:sldId id="450" r:id="rId9"/>
    <p:sldId id="460" r:id="rId10"/>
    <p:sldId id="271" r:id="rId11"/>
    <p:sldId id="272" r:id="rId12"/>
    <p:sldId id="273" r:id="rId13"/>
    <p:sldId id="382" r:id="rId14"/>
    <p:sldId id="463" r:id="rId15"/>
    <p:sldId id="274" r:id="rId16"/>
    <p:sldId id="374" r:id="rId17"/>
    <p:sldId id="386" r:id="rId18"/>
    <p:sldId id="406" r:id="rId19"/>
    <p:sldId id="442" r:id="rId20"/>
    <p:sldId id="443" r:id="rId21"/>
    <p:sldId id="459" r:id="rId22"/>
    <p:sldId id="461" r:id="rId23"/>
    <p:sldId id="407" r:id="rId24"/>
    <p:sldId id="409" r:id="rId25"/>
    <p:sldId id="410" r:id="rId26"/>
    <p:sldId id="446" r:id="rId27"/>
    <p:sldId id="403" r:id="rId28"/>
    <p:sldId id="434" r:id="rId29"/>
    <p:sldId id="258" r:id="rId30"/>
    <p:sldId id="432" r:id="rId31"/>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1680"/>
    <p:restoredTop sz="94724"/>
  </p:normalViewPr>
  <p:slideViewPr>
    <p:cSldViewPr>
      <p:cViewPr varScale="1">
        <p:scale>
          <a:sx n="138" d="100"/>
          <a:sy n="138" d="100"/>
        </p:scale>
        <p:origin x="1112" y="184"/>
      </p:cViewPr>
      <p:guideLst>
        <p:guide orient="horz" pos="2160"/>
        <p:guide pos="2880"/>
      </p:guideLst>
    </p:cSldViewPr>
  </p:slideViewPr>
  <p:notesTextViewPr>
    <p:cViewPr>
      <p:scale>
        <a:sx n="100" d="100"/>
        <a:sy n="100" d="100"/>
      </p:scale>
      <p:origin x="0" y="0"/>
    </p:cViewPr>
  </p:notesTextViewPr>
  <p:sorterViewPr>
    <p:cViewPr>
      <p:scale>
        <a:sx n="142" d="100"/>
        <a:sy n="142" d="100"/>
      </p:scale>
      <p:origin x="0" y="1296"/>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s>
</file>

<file path=ppt/diagrams/_rels/data4.xml.rels><?xml version="1.0" encoding="UTF-8" standalone="yes"?>
<Relationships xmlns="http://schemas.openxmlformats.org/package/2006/relationships"><Relationship Id="rId8" Type="http://schemas.openxmlformats.org/officeDocument/2006/relationships/image" Target="../media/image20.svg"/><Relationship Id="rId3" Type="http://schemas.openxmlformats.org/officeDocument/2006/relationships/image" Target="../media/image15.png"/><Relationship Id="rId7" Type="http://schemas.openxmlformats.org/officeDocument/2006/relationships/image" Target="../media/image19.png"/><Relationship Id="rId2" Type="http://schemas.openxmlformats.org/officeDocument/2006/relationships/image" Target="../media/image14.svg"/><Relationship Id="rId1" Type="http://schemas.openxmlformats.org/officeDocument/2006/relationships/image" Target="../media/image13.png"/><Relationship Id="rId6" Type="http://schemas.openxmlformats.org/officeDocument/2006/relationships/image" Target="../media/image18.svg"/><Relationship Id="rId5" Type="http://schemas.openxmlformats.org/officeDocument/2006/relationships/image" Target="../media/image17.png"/><Relationship Id="rId4" Type="http://schemas.openxmlformats.org/officeDocument/2006/relationships/image" Target="../media/image16.svg"/></Relationships>
</file>

<file path=ppt/diagrams/_rels/drawing4.xml.rels><?xml version="1.0" encoding="UTF-8" standalone="yes"?>
<Relationships xmlns="http://schemas.openxmlformats.org/package/2006/relationships"><Relationship Id="rId8" Type="http://schemas.openxmlformats.org/officeDocument/2006/relationships/image" Target="../media/image20.svg"/><Relationship Id="rId3" Type="http://schemas.openxmlformats.org/officeDocument/2006/relationships/image" Target="../media/image15.png"/><Relationship Id="rId7" Type="http://schemas.openxmlformats.org/officeDocument/2006/relationships/image" Target="../media/image19.png"/><Relationship Id="rId2" Type="http://schemas.openxmlformats.org/officeDocument/2006/relationships/image" Target="../media/image14.svg"/><Relationship Id="rId1" Type="http://schemas.openxmlformats.org/officeDocument/2006/relationships/image" Target="../media/image13.png"/><Relationship Id="rId6" Type="http://schemas.openxmlformats.org/officeDocument/2006/relationships/image" Target="../media/image18.svg"/><Relationship Id="rId5" Type="http://schemas.openxmlformats.org/officeDocument/2006/relationships/image" Target="../media/image17.png"/><Relationship Id="rId4" Type="http://schemas.openxmlformats.org/officeDocument/2006/relationships/image" Target="../media/image16.sv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18/5/colors/Iconchunking_neutralicon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5AA8A88-694E-433A-B0F6-137F1ED9C722}" type="doc">
      <dgm:prSet loTypeId="urn:microsoft.com/office/officeart/2005/8/layout/vList5" loCatId="list" qsTypeId="urn:microsoft.com/office/officeart/2005/8/quickstyle/simple1" qsCatId="simple" csTypeId="urn:microsoft.com/office/officeart/2005/8/colors/accent1_2" csCatId="accent1"/>
      <dgm:spPr/>
      <dgm:t>
        <a:bodyPr/>
        <a:lstStyle/>
        <a:p>
          <a:endParaRPr lang="en-US"/>
        </a:p>
      </dgm:t>
    </dgm:pt>
    <dgm:pt modelId="{BE06E624-7CC6-4473-8567-ECC3E7911A0B}">
      <dgm:prSet/>
      <dgm:spPr/>
      <dgm:t>
        <a:bodyPr/>
        <a:lstStyle/>
        <a:p>
          <a:r>
            <a:rPr lang="en-US" b="0" i="0"/>
            <a:t>Trust</a:t>
          </a:r>
          <a:endParaRPr lang="en-US"/>
        </a:p>
      </dgm:t>
    </dgm:pt>
    <dgm:pt modelId="{C1C7EE31-A3BC-4041-A5A5-5CA622671848}" type="parTrans" cxnId="{307FD76D-3C15-4CB7-A426-EEBFEEA9F9DF}">
      <dgm:prSet/>
      <dgm:spPr/>
      <dgm:t>
        <a:bodyPr/>
        <a:lstStyle/>
        <a:p>
          <a:endParaRPr lang="en-US"/>
        </a:p>
      </dgm:t>
    </dgm:pt>
    <dgm:pt modelId="{8AACB04A-AAC8-42C2-A73D-0DA0FD5B736F}" type="sibTrans" cxnId="{307FD76D-3C15-4CB7-A426-EEBFEEA9F9DF}">
      <dgm:prSet/>
      <dgm:spPr/>
      <dgm:t>
        <a:bodyPr/>
        <a:lstStyle/>
        <a:p>
          <a:endParaRPr lang="en-US"/>
        </a:p>
      </dgm:t>
    </dgm:pt>
    <dgm:pt modelId="{DBED6AF5-0CFC-4E1B-8108-5CEA15827512}">
      <dgm:prSet/>
      <dgm:spPr/>
      <dgm:t>
        <a:bodyPr/>
        <a:lstStyle/>
        <a:p>
          <a:r>
            <a:rPr lang="en-US" b="0" i="0"/>
            <a:t>Can I trust what you will do with my gift?</a:t>
          </a:r>
          <a:endParaRPr lang="en-US"/>
        </a:p>
      </dgm:t>
    </dgm:pt>
    <dgm:pt modelId="{13AD95EE-E243-445F-B6F2-E6F24D45365A}" type="parTrans" cxnId="{138849A7-D0F7-46E4-A3FF-013C340C9AC6}">
      <dgm:prSet/>
      <dgm:spPr/>
      <dgm:t>
        <a:bodyPr/>
        <a:lstStyle/>
        <a:p>
          <a:endParaRPr lang="en-US"/>
        </a:p>
      </dgm:t>
    </dgm:pt>
    <dgm:pt modelId="{1CF022D8-8DFA-4240-97FF-C338343082FE}" type="sibTrans" cxnId="{138849A7-D0F7-46E4-A3FF-013C340C9AC6}">
      <dgm:prSet/>
      <dgm:spPr/>
      <dgm:t>
        <a:bodyPr/>
        <a:lstStyle/>
        <a:p>
          <a:endParaRPr lang="en-US"/>
        </a:p>
      </dgm:t>
    </dgm:pt>
    <dgm:pt modelId="{3320AB6C-651C-4E2F-83E3-FE6F7486B3AE}">
      <dgm:prSet/>
      <dgm:spPr/>
      <dgm:t>
        <a:bodyPr/>
        <a:lstStyle/>
        <a:p>
          <a:r>
            <a:rPr lang="en-US" b="0" i="0"/>
            <a:t>Relevance</a:t>
          </a:r>
          <a:endParaRPr lang="en-US"/>
        </a:p>
      </dgm:t>
    </dgm:pt>
    <dgm:pt modelId="{93718DB4-18B5-4A40-9E22-B8129A1699D2}" type="parTrans" cxnId="{E11289D1-7DE7-4188-A181-7B350DB3BCB1}">
      <dgm:prSet/>
      <dgm:spPr/>
      <dgm:t>
        <a:bodyPr/>
        <a:lstStyle/>
        <a:p>
          <a:endParaRPr lang="en-US"/>
        </a:p>
      </dgm:t>
    </dgm:pt>
    <dgm:pt modelId="{7CFF70F7-35D6-460F-95C2-E0C4BA1CF196}" type="sibTrans" cxnId="{E11289D1-7DE7-4188-A181-7B350DB3BCB1}">
      <dgm:prSet/>
      <dgm:spPr/>
      <dgm:t>
        <a:bodyPr/>
        <a:lstStyle/>
        <a:p>
          <a:endParaRPr lang="en-US"/>
        </a:p>
      </dgm:t>
    </dgm:pt>
    <dgm:pt modelId="{DAFD2BAD-D844-4F92-9E6E-ADC4882C90D1}">
      <dgm:prSet/>
      <dgm:spPr/>
      <dgm:t>
        <a:bodyPr/>
        <a:lstStyle/>
        <a:p>
          <a:r>
            <a:rPr lang="en-US" b="0" i="0"/>
            <a:t>How relevant is your cause to me and my community?</a:t>
          </a:r>
          <a:endParaRPr lang="en-US"/>
        </a:p>
      </dgm:t>
    </dgm:pt>
    <dgm:pt modelId="{9539EA8C-F130-4524-8B6D-5AC67B4765D5}" type="parTrans" cxnId="{88EFF5D2-2C17-4A4B-8DEA-650EEC0D5B99}">
      <dgm:prSet/>
      <dgm:spPr/>
      <dgm:t>
        <a:bodyPr/>
        <a:lstStyle/>
        <a:p>
          <a:endParaRPr lang="en-US"/>
        </a:p>
      </dgm:t>
    </dgm:pt>
    <dgm:pt modelId="{0AE60AF1-7804-45C2-BED4-C85391DC2542}" type="sibTrans" cxnId="{88EFF5D2-2C17-4A4B-8DEA-650EEC0D5B99}">
      <dgm:prSet/>
      <dgm:spPr/>
      <dgm:t>
        <a:bodyPr/>
        <a:lstStyle/>
        <a:p>
          <a:endParaRPr lang="en-US"/>
        </a:p>
      </dgm:t>
    </dgm:pt>
    <dgm:pt modelId="{1381FA6D-A5A5-4003-9DC9-01A4ED681726}">
      <dgm:prSet/>
      <dgm:spPr/>
      <dgm:t>
        <a:bodyPr/>
        <a:lstStyle/>
        <a:p>
          <a:r>
            <a:rPr lang="en-US" b="0" i="0"/>
            <a:t>Urgency</a:t>
          </a:r>
          <a:endParaRPr lang="en-US"/>
        </a:p>
      </dgm:t>
    </dgm:pt>
    <dgm:pt modelId="{9C8AD78F-7BF9-4723-AAA5-781AEA255ADA}" type="parTrans" cxnId="{4134D6FD-8660-49BF-9CFA-2D03876F7C4F}">
      <dgm:prSet/>
      <dgm:spPr/>
      <dgm:t>
        <a:bodyPr/>
        <a:lstStyle/>
        <a:p>
          <a:endParaRPr lang="en-US"/>
        </a:p>
      </dgm:t>
    </dgm:pt>
    <dgm:pt modelId="{BFBD0B14-C88D-4BB7-BF61-4CE819396A46}" type="sibTrans" cxnId="{4134D6FD-8660-49BF-9CFA-2D03876F7C4F}">
      <dgm:prSet/>
      <dgm:spPr/>
      <dgm:t>
        <a:bodyPr/>
        <a:lstStyle/>
        <a:p>
          <a:endParaRPr lang="en-US"/>
        </a:p>
      </dgm:t>
    </dgm:pt>
    <dgm:pt modelId="{6F6764D0-E4C8-4E80-9BFA-2FECA5C86532}">
      <dgm:prSet/>
      <dgm:spPr/>
      <dgm:t>
        <a:bodyPr/>
        <a:lstStyle/>
        <a:p>
          <a:r>
            <a:rPr lang="en-US" b="0" i="0"/>
            <a:t>How urgent is the need you are meeting?</a:t>
          </a:r>
          <a:endParaRPr lang="en-US"/>
        </a:p>
      </dgm:t>
    </dgm:pt>
    <dgm:pt modelId="{6DE784FD-0D30-45D6-AD35-8530BAFBC49B}" type="parTrans" cxnId="{8DA1927F-5367-4E35-A11A-2406C691E8AD}">
      <dgm:prSet/>
      <dgm:spPr/>
      <dgm:t>
        <a:bodyPr/>
        <a:lstStyle/>
        <a:p>
          <a:endParaRPr lang="en-US"/>
        </a:p>
      </dgm:t>
    </dgm:pt>
    <dgm:pt modelId="{E764A3E9-561F-41E3-A1C4-C51379D28D03}" type="sibTrans" cxnId="{8DA1927F-5367-4E35-A11A-2406C691E8AD}">
      <dgm:prSet/>
      <dgm:spPr/>
      <dgm:t>
        <a:bodyPr/>
        <a:lstStyle/>
        <a:p>
          <a:endParaRPr lang="en-US"/>
        </a:p>
      </dgm:t>
    </dgm:pt>
    <dgm:pt modelId="{80800056-4628-4BB3-8A26-FDE37E2C9510}">
      <dgm:prSet/>
      <dgm:spPr/>
      <dgm:t>
        <a:bodyPr/>
        <a:lstStyle/>
        <a:p>
          <a:r>
            <a:rPr lang="en-US" b="0" i="0"/>
            <a:t>Experience</a:t>
          </a:r>
          <a:endParaRPr lang="en-US"/>
        </a:p>
      </dgm:t>
    </dgm:pt>
    <dgm:pt modelId="{20338FC4-EB24-4EBB-A8FC-0C3F3C076772}" type="parTrans" cxnId="{10446243-08B3-4E5A-8E2A-FACE21CACA2B}">
      <dgm:prSet/>
      <dgm:spPr/>
      <dgm:t>
        <a:bodyPr/>
        <a:lstStyle/>
        <a:p>
          <a:endParaRPr lang="en-US"/>
        </a:p>
      </dgm:t>
    </dgm:pt>
    <dgm:pt modelId="{B68257D6-F240-425B-8936-B759C6C448B1}" type="sibTrans" cxnId="{10446243-08B3-4E5A-8E2A-FACE21CACA2B}">
      <dgm:prSet/>
      <dgm:spPr/>
      <dgm:t>
        <a:bodyPr/>
        <a:lstStyle/>
        <a:p>
          <a:endParaRPr lang="en-US"/>
        </a:p>
      </dgm:t>
    </dgm:pt>
    <dgm:pt modelId="{5F642DB3-D8C7-4A27-84C8-103FBF78080D}">
      <dgm:prSet/>
      <dgm:spPr/>
      <dgm:t>
        <a:bodyPr/>
        <a:lstStyle/>
        <a:p>
          <a:r>
            <a:rPr lang="en-US" b="0" i="0"/>
            <a:t>What will my donor experience be?</a:t>
          </a:r>
          <a:endParaRPr lang="en-US"/>
        </a:p>
      </dgm:t>
    </dgm:pt>
    <dgm:pt modelId="{DF121DFD-C192-42F3-8565-E2219F06A2CA}" type="parTrans" cxnId="{B842DB01-90DD-4640-9D7C-393C986048E4}">
      <dgm:prSet/>
      <dgm:spPr/>
      <dgm:t>
        <a:bodyPr/>
        <a:lstStyle/>
        <a:p>
          <a:endParaRPr lang="en-US"/>
        </a:p>
      </dgm:t>
    </dgm:pt>
    <dgm:pt modelId="{8C461492-2637-454E-9C95-90261AB61CF9}" type="sibTrans" cxnId="{B842DB01-90DD-4640-9D7C-393C986048E4}">
      <dgm:prSet/>
      <dgm:spPr/>
      <dgm:t>
        <a:bodyPr/>
        <a:lstStyle/>
        <a:p>
          <a:endParaRPr lang="en-US"/>
        </a:p>
      </dgm:t>
    </dgm:pt>
    <dgm:pt modelId="{8329A58B-EA8F-264E-A283-FB11B2ADDBAE}" type="pres">
      <dgm:prSet presAssocID="{25AA8A88-694E-433A-B0F6-137F1ED9C722}" presName="Name0" presStyleCnt="0">
        <dgm:presLayoutVars>
          <dgm:dir/>
          <dgm:animLvl val="lvl"/>
          <dgm:resizeHandles val="exact"/>
        </dgm:presLayoutVars>
      </dgm:prSet>
      <dgm:spPr/>
    </dgm:pt>
    <dgm:pt modelId="{072184F0-ECD0-264B-A97B-8B161C742E30}" type="pres">
      <dgm:prSet presAssocID="{BE06E624-7CC6-4473-8567-ECC3E7911A0B}" presName="linNode" presStyleCnt="0"/>
      <dgm:spPr/>
    </dgm:pt>
    <dgm:pt modelId="{2C62B846-D719-0C47-A46C-C1198949534E}" type="pres">
      <dgm:prSet presAssocID="{BE06E624-7CC6-4473-8567-ECC3E7911A0B}" presName="parentText" presStyleLbl="node1" presStyleIdx="0" presStyleCnt="4">
        <dgm:presLayoutVars>
          <dgm:chMax val="1"/>
          <dgm:bulletEnabled val="1"/>
        </dgm:presLayoutVars>
      </dgm:prSet>
      <dgm:spPr/>
    </dgm:pt>
    <dgm:pt modelId="{56252746-C8CA-6647-BA17-6F4F66756C59}" type="pres">
      <dgm:prSet presAssocID="{BE06E624-7CC6-4473-8567-ECC3E7911A0B}" presName="descendantText" presStyleLbl="alignAccFollowNode1" presStyleIdx="0" presStyleCnt="4">
        <dgm:presLayoutVars>
          <dgm:bulletEnabled val="1"/>
        </dgm:presLayoutVars>
      </dgm:prSet>
      <dgm:spPr/>
    </dgm:pt>
    <dgm:pt modelId="{173FEFAA-8627-E44A-9945-8E3B0878616D}" type="pres">
      <dgm:prSet presAssocID="{8AACB04A-AAC8-42C2-A73D-0DA0FD5B736F}" presName="sp" presStyleCnt="0"/>
      <dgm:spPr/>
    </dgm:pt>
    <dgm:pt modelId="{B14CFB16-B189-5C47-891D-D575F4804695}" type="pres">
      <dgm:prSet presAssocID="{3320AB6C-651C-4E2F-83E3-FE6F7486B3AE}" presName="linNode" presStyleCnt="0"/>
      <dgm:spPr/>
    </dgm:pt>
    <dgm:pt modelId="{6F8FF5C6-1C05-6C43-A843-7C3A2E5F5D64}" type="pres">
      <dgm:prSet presAssocID="{3320AB6C-651C-4E2F-83E3-FE6F7486B3AE}" presName="parentText" presStyleLbl="node1" presStyleIdx="1" presStyleCnt="4">
        <dgm:presLayoutVars>
          <dgm:chMax val="1"/>
          <dgm:bulletEnabled val="1"/>
        </dgm:presLayoutVars>
      </dgm:prSet>
      <dgm:spPr/>
    </dgm:pt>
    <dgm:pt modelId="{3ACFFEF8-19C1-A84E-AEBD-C00B441D2B06}" type="pres">
      <dgm:prSet presAssocID="{3320AB6C-651C-4E2F-83E3-FE6F7486B3AE}" presName="descendantText" presStyleLbl="alignAccFollowNode1" presStyleIdx="1" presStyleCnt="4">
        <dgm:presLayoutVars>
          <dgm:bulletEnabled val="1"/>
        </dgm:presLayoutVars>
      </dgm:prSet>
      <dgm:spPr/>
    </dgm:pt>
    <dgm:pt modelId="{17376B59-A1A4-764B-9257-6E808A0B0E43}" type="pres">
      <dgm:prSet presAssocID="{7CFF70F7-35D6-460F-95C2-E0C4BA1CF196}" presName="sp" presStyleCnt="0"/>
      <dgm:spPr/>
    </dgm:pt>
    <dgm:pt modelId="{973F75D6-E326-BC47-9359-1DB587AFBB5D}" type="pres">
      <dgm:prSet presAssocID="{1381FA6D-A5A5-4003-9DC9-01A4ED681726}" presName="linNode" presStyleCnt="0"/>
      <dgm:spPr/>
    </dgm:pt>
    <dgm:pt modelId="{868A8CA3-1F3D-DA43-AFC2-6D8B2C01FDEE}" type="pres">
      <dgm:prSet presAssocID="{1381FA6D-A5A5-4003-9DC9-01A4ED681726}" presName="parentText" presStyleLbl="node1" presStyleIdx="2" presStyleCnt="4">
        <dgm:presLayoutVars>
          <dgm:chMax val="1"/>
          <dgm:bulletEnabled val="1"/>
        </dgm:presLayoutVars>
      </dgm:prSet>
      <dgm:spPr/>
    </dgm:pt>
    <dgm:pt modelId="{04538E44-F536-C640-BA5D-6A07DC401883}" type="pres">
      <dgm:prSet presAssocID="{1381FA6D-A5A5-4003-9DC9-01A4ED681726}" presName="descendantText" presStyleLbl="alignAccFollowNode1" presStyleIdx="2" presStyleCnt="4">
        <dgm:presLayoutVars>
          <dgm:bulletEnabled val="1"/>
        </dgm:presLayoutVars>
      </dgm:prSet>
      <dgm:spPr/>
    </dgm:pt>
    <dgm:pt modelId="{15357319-D68D-C94B-A275-3AF17B3F3EA8}" type="pres">
      <dgm:prSet presAssocID="{BFBD0B14-C88D-4BB7-BF61-4CE819396A46}" presName="sp" presStyleCnt="0"/>
      <dgm:spPr/>
    </dgm:pt>
    <dgm:pt modelId="{86603BDF-8044-F640-BEB9-1580031FB9EE}" type="pres">
      <dgm:prSet presAssocID="{80800056-4628-4BB3-8A26-FDE37E2C9510}" presName="linNode" presStyleCnt="0"/>
      <dgm:spPr/>
    </dgm:pt>
    <dgm:pt modelId="{D491877D-ACA4-7F44-A1DD-DE0426C46970}" type="pres">
      <dgm:prSet presAssocID="{80800056-4628-4BB3-8A26-FDE37E2C9510}" presName="parentText" presStyleLbl="node1" presStyleIdx="3" presStyleCnt="4">
        <dgm:presLayoutVars>
          <dgm:chMax val="1"/>
          <dgm:bulletEnabled val="1"/>
        </dgm:presLayoutVars>
      </dgm:prSet>
      <dgm:spPr/>
    </dgm:pt>
    <dgm:pt modelId="{BCBF2D6C-2128-A54C-835A-450BCD1E1067}" type="pres">
      <dgm:prSet presAssocID="{80800056-4628-4BB3-8A26-FDE37E2C9510}" presName="descendantText" presStyleLbl="alignAccFollowNode1" presStyleIdx="3" presStyleCnt="4">
        <dgm:presLayoutVars>
          <dgm:bulletEnabled val="1"/>
        </dgm:presLayoutVars>
      </dgm:prSet>
      <dgm:spPr/>
    </dgm:pt>
  </dgm:ptLst>
  <dgm:cxnLst>
    <dgm:cxn modelId="{B842DB01-90DD-4640-9D7C-393C986048E4}" srcId="{80800056-4628-4BB3-8A26-FDE37E2C9510}" destId="{5F642DB3-D8C7-4A27-84C8-103FBF78080D}" srcOrd="0" destOrd="0" parTransId="{DF121DFD-C192-42F3-8565-E2219F06A2CA}" sibTransId="{8C461492-2637-454E-9C95-90261AB61CF9}"/>
    <dgm:cxn modelId="{2BCD111C-5CE8-F146-9247-4983FFB4619C}" type="presOf" srcId="{DBED6AF5-0CFC-4E1B-8108-5CEA15827512}" destId="{56252746-C8CA-6647-BA17-6F4F66756C59}" srcOrd="0" destOrd="0" presId="urn:microsoft.com/office/officeart/2005/8/layout/vList5"/>
    <dgm:cxn modelId="{1865362C-F73B-394C-857A-A65316615134}" type="presOf" srcId="{6F6764D0-E4C8-4E80-9BFA-2FECA5C86532}" destId="{04538E44-F536-C640-BA5D-6A07DC401883}" srcOrd="0" destOrd="0" presId="urn:microsoft.com/office/officeart/2005/8/layout/vList5"/>
    <dgm:cxn modelId="{F7847438-F0C5-DB47-B2CA-8E20B549098F}" type="presOf" srcId="{DAFD2BAD-D844-4F92-9E6E-ADC4882C90D1}" destId="{3ACFFEF8-19C1-A84E-AEBD-C00B441D2B06}" srcOrd="0" destOrd="0" presId="urn:microsoft.com/office/officeart/2005/8/layout/vList5"/>
    <dgm:cxn modelId="{10446243-08B3-4E5A-8E2A-FACE21CACA2B}" srcId="{25AA8A88-694E-433A-B0F6-137F1ED9C722}" destId="{80800056-4628-4BB3-8A26-FDE37E2C9510}" srcOrd="3" destOrd="0" parTransId="{20338FC4-EB24-4EBB-A8FC-0C3F3C076772}" sibTransId="{B68257D6-F240-425B-8936-B759C6C448B1}"/>
    <dgm:cxn modelId="{B93E5C58-85AB-5C49-AECE-70D7727D8CBA}" type="presOf" srcId="{5F642DB3-D8C7-4A27-84C8-103FBF78080D}" destId="{BCBF2D6C-2128-A54C-835A-450BCD1E1067}" srcOrd="0" destOrd="0" presId="urn:microsoft.com/office/officeart/2005/8/layout/vList5"/>
    <dgm:cxn modelId="{307FD76D-3C15-4CB7-A426-EEBFEEA9F9DF}" srcId="{25AA8A88-694E-433A-B0F6-137F1ED9C722}" destId="{BE06E624-7CC6-4473-8567-ECC3E7911A0B}" srcOrd="0" destOrd="0" parTransId="{C1C7EE31-A3BC-4041-A5A5-5CA622671848}" sibTransId="{8AACB04A-AAC8-42C2-A73D-0DA0FD5B736F}"/>
    <dgm:cxn modelId="{8DA1927F-5367-4E35-A11A-2406C691E8AD}" srcId="{1381FA6D-A5A5-4003-9DC9-01A4ED681726}" destId="{6F6764D0-E4C8-4E80-9BFA-2FECA5C86532}" srcOrd="0" destOrd="0" parTransId="{6DE784FD-0D30-45D6-AD35-8530BAFBC49B}" sibTransId="{E764A3E9-561F-41E3-A1C4-C51379D28D03}"/>
    <dgm:cxn modelId="{4148E189-6896-A24D-B982-F823BA8F965A}" type="presOf" srcId="{1381FA6D-A5A5-4003-9DC9-01A4ED681726}" destId="{868A8CA3-1F3D-DA43-AFC2-6D8B2C01FDEE}" srcOrd="0" destOrd="0" presId="urn:microsoft.com/office/officeart/2005/8/layout/vList5"/>
    <dgm:cxn modelId="{86A0339C-7AE5-5D44-B57E-F5827E472FB9}" type="presOf" srcId="{3320AB6C-651C-4E2F-83E3-FE6F7486B3AE}" destId="{6F8FF5C6-1C05-6C43-A843-7C3A2E5F5D64}" srcOrd="0" destOrd="0" presId="urn:microsoft.com/office/officeart/2005/8/layout/vList5"/>
    <dgm:cxn modelId="{138849A7-D0F7-46E4-A3FF-013C340C9AC6}" srcId="{BE06E624-7CC6-4473-8567-ECC3E7911A0B}" destId="{DBED6AF5-0CFC-4E1B-8108-5CEA15827512}" srcOrd="0" destOrd="0" parTransId="{13AD95EE-E243-445F-B6F2-E6F24D45365A}" sibTransId="{1CF022D8-8DFA-4240-97FF-C338343082FE}"/>
    <dgm:cxn modelId="{3D53AAAA-1C84-6249-AC28-6977D25CC4E7}" type="presOf" srcId="{BE06E624-7CC6-4473-8567-ECC3E7911A0B}" destId="{2C62B846-D719-0C47-A46C-C1198949534E}" srcOrd="0" destOrd="0" presId="urn:microsoft.com/office/officeart/2005/8/layout/vList5"/>
    <dgm:cxn modelId="{C03E5CB1-7B33-9E40-A42F-73DF4E089307}" type="presOf" srcId="{80800056-4628-4BB3-8A26-FDE37E2C9510}" destId="{D491877D-ACA4-7F44-A1DD-DE0426C46970}" srcOrd="0" destOrd="0" presId="urn:microsoft.com/office/officeart/2005/8/layout/vList5"/>
    <dgm:cxn modelId="{FDC40FB3-1A8B-094B-AA2D-A7CCE13CF59B}" type="presOf" srcId="{25AA8A88-694E-433A-B0F6-137F1ED9C722}" destId="{8329A58B-EA8F-264E-A283-FB11B2ADDBAE}" srcOrd="0" destOrd="0" presId="urn:microsoft.com/office/officeart/2005/8/layout/vList5"/>
    <dgm:cxn modelId="{E11289D1-7DE7-4188-A181-7B350DB3BCB1}" srcId="{25AA8A88-694E-433A-B0F6-137F1ED9C722}" destId="{3320AB6C-651C-4E2F-83E3-FE6F7486B3AE}" srcOrd="1" destOrd="0" parTransId="{93718DB4-18B5-4A40-9E22-B8129A1699D2}" sibTransId="{7CFF70F7-35D6-460F-95C2-E0C4BA1CF196}"/>
    <dgm:cxn modelId="{88EFF5D2-2C17-4A4B-8DEA-650EEC0D5B99}" srcId="{3320AB6C-651C-4E2F-83E3-FE6F7486B3AE}" destId="{DAFD2BAD-D844-4F92-9E6E-ADC4882C90D1}" srcOrd="0" destOrd="0" parTransId="{9539EA8C-F130-4524-8B6D-5AC67B4765D5}" sibTransId="{0AE60AF1-7804-45C2-BED4-C85391DC2542}"/>
    <dgm:cxn modelId="{4134D6FD-8660-49BF-9CFA-2D03876F7C4F}" srcId="{25AA8A88-694E-433A-B0F6-137F1ED9C722}" destId="{1381FA6D-A5A5-4003-9DC9-01A4ED681726}" srcOrd="2" destOrd="0" parTransId="{9C8AD78F-7BF9-4723-AAA5-781AEA255ADA}" sibTransId="{BFBD0B14-C88D-4BB7-BF61-4CE819396A46}"/>
    <dgm:cxn modelId="{8DAE5196-4FE6-8F49-BA93-3ADC11C39742}" type="presParOf" srcId="{8329A58B-EA8F-264E-A283-FB11B2ADDBAE}" destId="{072184F0-ECD0-264B-A97B-8B161C742E30}" srcOrd="0" destOrd="0" presId="urn:microsoft.com/office/officeart/2005/8/layout/vList5"/>
    <dgm:cxn modelId="{474C7774-0F15-CF47-A026-8DB9D0801E23}" type="presParOf" srcId="{072184F0-ECD0-264B-A97B-8B161C742E30}" destId="{2C62B846-D719-0C47-A46C-C1198949534E}" srcOrd="0" destOrd="0" presId="urn:microsoft.com/office/officeart/2005/8/layout/vList5"/>
    <dgm:cxn modelId="{399CA354-6577-5F41-AC53-1C50AF4ED12B}" type="presParOf" srcId="{072184F0-ECD0-264B-A97B-8B161C742E30}" destId="{56252746-C8CA-6647-BA17-6F4F66756C59}" srcOrd="1" destOrd="0" presId="urn:microsoft.com/office/officeart/2005/8/layout/vList5"/>
    <dgm:cxn modelId="{7D556A51-F8B7-314A-8D84-E051E9647CAE}" type="presParOf" srcId="{8329A58B-EA8F-264E-A283-FB11B2ADDBAE}" destId="{173FEFAA-8627-E44A-9945-8E3B0878616D}" srcOrd="1" destOrd="0" presId="urn:microsoft.com/office/officeart/2005/8/layout/vList5"/>
    <dgm:cxn modelId="{A6A4FF94-7B29-2646-BEED-04D1A1EF013F}" type="presParOf" srcId="{8329A58B-EA8F-264E-A283-FB11B2ADDBAE}" destId="{B14CFB16-B189-5C47-891D-D575F4804695}" srcOrd="2" destOrd="0" presId="urn:microsoft.com/office/officeart/2005/8/layout/vList5"/>
    <dgm:cxn modelId="{E1CC0B4B-EF90-7E4C-BA99-BF3BF6FC9B34}" type="presParOf" srcId="{B14CFB16-B189-5C47-891D-D575F4804695}" destId="{6F8FF5C6-1C05-6C43-A843-7C3A2E5F5D64}" srcOrd="0" destOrd="0" presId="urn:microsoft.com/office/officeart/2005/8/layout/vList5"/>
    <dgm:cxn modelId="{C47A4208-8FD8-7845-8AF4-4DB2BD7649C2}" type="presParOf" srcId="{B14CFB16-B189-5C47-891D-D575F4804695}" destId="{3ACFFEF8-19C1-A84E-AEBD-C00B441D2B06}" srcOrd="1" destOrd="0" presId="urn:microsoft.com/office/officeart/2005/8/layout/vList5"/>
    <dgm:cxn modelId="{C2EDD306-0751-FB41-8AF9-16A6EC2F3DD0}" type="presParOf" srcId="{8329A58B-EA8F-264E-A283-FB11B2ADDBAE}" destId="{17376B59-A1A4-764B-9257-6E808A0B0E43}" srcOrd="3" destOrd="0" presId="urn:microsoft.com/office/officeart/2005/8/layout/vList5"/>
    <dgm:cxn modelId="{A59A13A5-C490-4B4A-82EC-01548495655A}" type="presParOf" srcId="{8329A58B-EA8F-264E-A283-FB11B2ADDBAE}" destId="{973F75D6-E326-BC47-9359-1DB587AFBB5D}" srcOrd="4" destOrd="0" presId="urn:microsoft.com/office/officeart/2005/8/layout/vList5"/>
    <dgm:cxn modelId="{20A613AA-F2C5-7944-AE1D-45D6B5430EDB}" type="presParOf" srcId="{973F75D6-E326-BC47-9359-1DB587AFBB5D}" destId="{868A8CA3-1F3D-DA43-AFC2-6D8B2C01FDEE}" srcOrd="0" destOrd="0" presId="urn:microsoft.com/office/officeart/2005/8/layout/vList5"/>
    <dgm:cxn modelId="{9AE5AB12-FBC0-F749-AABF-D08D7F99BA16}" type="presParOf" srcId="{973F75D6-E326-BC47-9359-1DB587AFBB5D}" destId="{04538E44-F536-C640-BA5D-6A07DC401883}" srcOrd="1" destOrd="0" presId="urn:microsoft.com/office/officeart/2005/8/layout/vList5"/>
    <dgm:cxn modelId="{728CE38B-E52D-9248-BB5E-98F4BACB3A90}" type="presParOf" srcId="{8329A58B-EA8F-264E-A283-FB11B2ADDBAE}" destId="{15357319-D68D-C94B-A275-3AF17B3F3EA8}" srcOrd="5" destOrd="0" presId="urn:microsoft.com/office/officeart/2005/8/layout/vList5"/>
    <dgm:cxn modelId="{3026AC93-7DF2-AF4A-808E-9402B34821BB}" type="presParOf" srcId="{8329A58B-EA8F-264E-A283-FB11B2ADDBAE}" destId="{86603BDF-8044-F640-BEB9-1580031FB9EE}" srcOrd="6" destOrd="0" presId="urn:microsoft.com/office/officeart/2005/8/layout/vList5"/>
    <dgm:cxn modelId="{B5B1E582-9C81-B24E-BBA6-42A5527C7613}" type="presParOf" srcId="{86603BDF-8044-F640-BEB9-1580031FB9EE}" destId="{D491877D-ACA4-7F44-A1DD-DE0426C46970}" srcOrd="0" destOrd="0" presId="urn:microsoft.com/office/officeart/2005/8/layout/vList5"/>
    <dgm:cxn modelId="{86F73F83-BA99-9048-B7A8-C6DAC6BAE437}" type="presParOf" srcId="{86603BDF-8044-F640-BEB9-1580031FB9EE}" destId="{BCBF2D6C-2128-A54C-835A-450BCD1E1067}" srcOrd="1"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03140895-85BF-456B-A966-FF0CA30F583A}" type="doc">
      <dgm:prSet loTypeId="urn:microsoft.com/office/officeart/2005/8/layout/hierarchy1" loCatId="hierarchy" qsTypeId="urn:microsoft.com/office/officeart/2005/8/quickstyle/simple1" qsCatId="simple" csTypeId="urn:microsoft.com/office/officeart/2005/8/colors/accent1_2" csCatId="accent1" phldr="1"/>
      <dgm:spPr/>
      <dgm:t>
        <a:bodyPr/>
        <a:lstStyle/>
        <a:p>
          <a:endParaRPr lang="en-US"/>
        </a:p>
      </dgm:t>
    </dgm:pt>
    <dgm:pt modelId="{9ABC0326-07F2-4EBE-9FC2-7BFB933AE2D3}">
      <dgm:prSet/>
      <dgm:spPr/>
      <dgm:t>
        <a:bodyPr/>
        <a:lstStyle/>
        <a:p>
          <a:r>
            <a:rPr lang="en-US"/>
            <a:t>CULTIVATION</a:t>
          </a:r>
        </a:p>
      </dgm:t>
    </dgm:pt>
    <dgm:pt modelId="{57394761-ABBA-4A84-BEEC-355E0680B9DD}" type="parTrans" cxnId="{A8E574E2-459A-4DDD-9AD9-C02B8804B5D8}">
      <dgm:prSet/>
      <dgm:spPr/>
      <dgm:t>
        <a:bodyPr/>
        <a:lstStyle/>
        <a:p>
          <a:endParaRPr lang="en-US"/>
        </a:p>
      </dgm:t>
    </dgm:pt>
    <dgm:pt modelId="{3A43D6D0-0731-4E4B-84E0-883BDE85BD44}" type="sibTrans" cxnId="{A8E574E2-459A-4DDD-9AD9-C02B8804B5D8}">
      <dgm:prSet/>
      <dgm:spPr/>
      <dgm:t>
        <a:bodyPr/>
        <a:lstStyle/>
        <a:p>
          <a:endParaRPr lang="en-US"/>
        </a:p>
      </dgm:t>
    </dgm:pt>
    <dgm:pt modelId="{ABC3FBA2-91F7-4A3E-AAD9-80E90CDEBF11}">
      <dgm:prSet/>
      <dgm:spPr/>
      <dgm:t>
        <a:bodyPr/>
        <a:lstStyle/>
        <a:p>
          <a:r>
            <a:rPr lang="en-US" dirty="0"/>
            <a:t>SOLICITATION</a:t>
          </a:r>
        </a:p>
      </dgm:t>
    </dgm:pt>
    <dgm:pt modelId="{508BA518-EFBF-4336-9C35-85F07372D645}" type="parTrans" cxnId="{5F75DAF4-9DFB-4B3F-BB71-40F874F1BF0F}">
      <dgm:prSet/>
      <dgm:spPr/>
      <dgm:t>
        <a:bodyPr/>
        <a:lstStyle/>
        <a:p>
          <a:endParaRPr lang="en-US"/>
        </a:p>
      </dgm:t>
    </dgm:pt>
    <dgm:pt modelId="{5659D994-310A-439B-99FF-677EE6F5D621}" type="sibTrans" cxnId="{5F75DAF4-9DFB-4B3F-BB71-40F874F1BF0F}">
      <dgm:prSet/>
      <dgm:spPr/>
      <dgm:t>
        <a:bodyPr/>
        <a:lstStyle/>
        <a:p>
          <a:endParaRPr lang="en-US"/>
        </a:p>
      </dgm:t>
    </dgm:pt>
    <dgm:pt modelId="{E777E057-B880-4A10-A5F5-1E0AF397C969}">
      <dgm:prSet/>
      <dgm:spPr/>
      <dgm:t>
        <a:bodyPr/>
        <a:lstStyle/>
        <a:p>
          <a:r>
            <a:rPr lang="en-US"/>
            <a:t>STEWARDSHIP</a:t>
          </a:r>
        </a:p>
      </dgm:t>
    </dgm:pt>
    <dgm:pt modelId="{2EF36241-F47B-4266-A2A7-721261DBB3B5}" type="parTrans" cxnId="{8011B8D2-9258-479D-A23F-D8F0B0906B4F}">
      <dgm:prSet/>
      <dgm:spPr/>
      <dgm:t>
        <a:bodyPr/>
        <a:lstStyle/>
        <a:p>
          <a:endParaRPr lang="en-US"/>
        </a:p>
      </dgm:t>
    </dgm:pt>
    <dgm:pt modelId="{E9DAF472-3809-47A5-9F42-73CB69CEDE4E}" type="sibTrans" cxnId="{8011B8D2-9258-479D-A23F-D8F0B0906B4F}">
      <dgm:prSet/>
      <dgm:spPr/>
      <dgm:t>
        <a:bodyPr/>
        <a:lstStyle/>
        <a:p>
          <a:endParaRPr lang="en-US"/>
        </a:p>
      </dgm:t>
    </dgm:pt>
    <dgm:pt modelId="{E4A27A6B-2EE1-5040-A92B-ADE799C33A17}" type="pres">
      <dgm:prSet presAssocID="{03140895-85BF-456B-A966-FF0CA30F583A}" presName="hierChild1" presStyleCnt="0">
        <dgm:presLayoutVars>
          <dgm:chPref val="1"/>
          <dgm:dir/>
          <dgm:animOne val="branch"/>
          <dgm:animLvl val="lvl"/>
          <dgm:resizeHandles/>
        </dgm:presLayoutVars>
      </dgm:prSet>
      <dgm:spPr/>
    </dgm:pt>
    <dgm:pt modelId="{4CEB348D-579A-F640-B619-DCCCCC2B2B29}" type="pres">
      <dgm:prSet presAssocID="{9ABC0326-07F2-4EBE-9FC2-7BFB933AE2D3}" presName="hierRoot1" presStyleCnt="0"/>
      <dgm:spPr/>
    </dgm:pt>
    <dgm:pt modelId="{565DAAA7-A78B-AE41-AC59-C756CC174978}" type="pres">
      <dgm:prSet presAssocID="{9ABC0326-07F2-4EBE-9FC2-7BFB933AE2D3}" presName="composite" presStyleCnt="0"/>
      <dgm:spPr/>
    </dgm:pt>
    <dgm:pt modelId="{AF83FC6B-7C80-FF41-B5DC-B24012ED42F3}" type="pres">
      <dgm:prSet presAssocID="{9ABC0326-07F2-4EBE-9FC2-7BFB933AE2D3}" presName="background" presStyleLbl="node0" presStyleIdx="0" presStyleCnt="3"/>
      <dgm:spPr/>
    </dgm:pt>
    <dgm:pt modelId="{5775A692-69FB-E649-8C67-9B288147CDA8}" type="pres">
      <dgm:prSet presAssocID="{9ABC0326-07F2-4EBE-9FC2-7BFB933AE2D3}" presName="text" presStyleLbl="fgAcc0" presStyleIdx="0" presStyleCnt="3">
        <dgm:presLayoutVars>
          <dgm:chPref val="3"/>
        </dgm:presLayoutVars>
      </dgm:prSet>
      <dgm:spPr/>
    </dgm:pt>
    <dgm:pt modelId="{35ABBAEE-D298-7B46-B6D5-655FB255B233}" type="pres">
      <dgm:prSet presAssocID="{9ABC0326-07F2-4EBE-9FC2-7BFB933AE2D3}" presName="hierChild2" presStyleCnt="0"/>
      <dgm:spPr/>
    </dgm:pt>
    <dgm:pt modelId="{81F34E60-C4AD-4442-B8C6-627F770CF188}" type="pres">
      <dgm:prSet presAssocID="{ABC3FBA2-91F7-4A3E-AAD9-80E90CDEBF11}" presName="hierRoot1" presStyleCnt="0"/>
      <dgm:spPr/>
    </dgm:pt>
    <dgm:pt modelId="{083A34A8-9D9C-E84E-A9CD-ACCABAD32BAC}" type="pres">
      <dgm:prSet presAssocID="{ABC3FBA2-91F7-4A3E-AAD9-80E90CDEBF11}" presName="composite" presStyleCnt="0"/>
      <dgm:spPr/>
    </dgm:pt>
    <dgm:pt modelId="{7DF2B7D9-DAE2-CD41-92F5-AF1D31B623BA}" type="pres">
      <dgm:prSet presAssocID="{ABC3FBA2-91F7-4A3E-AAD9-80E90CDEBF11}" presName="background" presStyleLbl="node0" presStyleIdx="1" presStyleCnt="3"/>
      <dgm:spPr/>
    </dgm:pt>
    <dgm:pt modelId="{D4D72152-2FF4-E84D-9D2F-F05C09DCB5B7}" type="pres">
      <dgm:prSet presAssocID="{ABC3FBA2-91F7-4A3E-AAD9-80E90CDEBF11}" presName="text" presStyleLbl="fgAcc0" presStyleIdx="1" presStyleCnt="3">
        <dgm:presLayoutVars>
          <dgm:chPref val="3"/>
        </dgm:presLayoutVars>
      </dgm:prSet>
      <dgm:spPr/>
    </dgm:pt>
    <dgm:pt modelId="{2E080344-AB14-E14F-A257-683D3CED912D}" type="pres">
      <dgm:prSet presAssocID="{ABC3FBA2-91F7-4A3E-AAD9-80E90CDEBF11}" presName="hierChild2" presStyleCnt="0"/>
      <dgm:spPr/>
    </dgm:pt>
    <dgm:pt modelId="{C57A62C6-01A6-DE48-B8FA-22B458C9662F}" type="pres">
      <dgm:prSet presAssocID="{E777E057-B880-4A10-A5F5-1E0AF397C969}" presName="hierRoot1" presStyleCnt="0"/>
      <dgm:spPr/>
    </dgm:pt>
    <dgm:pt modelId="{34E6CDE0-E4FB-534B-90C2-007D59F98151}" type="pres">
      <dgm:prSet presAssocID="{E777E057-B880-4A10-A5F5-1E0AF397C969}" presName="composite" presStyleCnt="0"/>
      <dgm:spPr/>
    </dgm:pt>
    <dgm:pt modelId="{22F46914-0004-9D45-A84D-3B1A4F3E0E6D}" type="pres">
      <dgm:prSet presAssocID="{E777E057-B880-4A10-A5F5-1E0AF397C969}" presName="background" presStyleLbl="node0" presStyleIdx="2" presStyleCnt="3"/>
      <dgm:spPr/>
    </dgm:pt>
    <dgm:pt modelId="{7D7B3ECF-188D-9344-B47F-62B81CC9A936}" type="pres">
      <dgm:prSet presAssocID="{E777E057-B880-4A10-A5F5-1E0AF397C969}" presName="text" presStyleLbl="fgAcc0" presStyleIdx="2" presStyleCnt="3">
        <dgm:presLayoutVars>
          <dgm:chPref val="3"/>
        </dgm:presLayoutVars>
      </dgm:prSet>
      <dgm:spPr/>
    </dgm:pt>
    <dgm:pt modelId="{456A8711-38CA-A44B-B242-FA67F895213C}" type="pres">
      <dgm:prSet presAssocID="{E777E057-B880-4A10-A5F5-1E0AF397C969}" presName="hierChild2" presStyleCnt="0"/>
      <dgm:spPr/>
    </dgm:pt>
  </dgm:ptLst>
  <dgm:cxnLst>
    <dgm:cxn modelId="{CC91940C-6F3D-5F4D-9B63-73827829193D}" type="presOf" srcId="{E777E057-B880-4A10-A5F5-1E0AF397C969}" destId="{7D7B3ECF-188D-9344-B47F-62B81CC9A936}" srcOrd="0" destOrd="0" presId="urn:microsoft.com/office/officeart/2005/8/layout/hierarchy1"/>
    <dgm:cxn modelId="{60B04D85-E0A1-244A-B355-1739CBE85BB9}" type="presOf" srcId="{ABC3FBA2-91F7-4A3E-AAD9-80E90CDEBF11}" destId="{D4D72152-2FF4-E84D-9D2F-F05C09DCB5B7}" srcOrd="0" destOrd="0" presId="urn:microsoft.com/office/officeart/2005/8/layout/hierarchy1"/>
    <dgm:cxn modelId="{26E8DF8D-E848-2F42-B6DA-28387044099B}" type="presOf" srcId="{03140895-85BF-456B-A966-FF0CA30F583A}" destId="{E4A27A6B-2EE1-5040-A92B-ADE799C33A17}" srcOrd="0" destOrd="0" presId="urn:microsoft.com/office/officeart/2005/8/layout/hierarchy1"/>
    <dgm:cxn modelId="{DEFE1F98-5BDA-7548-BA36-DE2074EBEE01}" type="presOf" srcId="{9ABC0326-07F2-4EBE-9FC2-7BFB933AE2D3}" destId="{5775A692-69FB-E649-8C67-9B288147CDA8}" srcOrd="0" destOrd="0" presId="urn:microsoft.com/office/officeart/2005/8/layout/hierarchy1"/>
    <dgm:cxn modelId="{8011B8D2-9258-479D-A23F-D8F0B0906B4F}" srcId="{03140895-85BF-456B-A966-FF0CA30F583A}" destId="{E777E057-B880-4A10-A5F5-1E0AF397C969}" srcOrd="2" destOrd="0" parTransId="{2EF36241-F47B-4266-A2A7-721261DBB3B5}" sibTransId="{E9DAF472-3809-47A5-9F42-73CB69CEDE4E}"/>
    <dgm:cxn modelId="{A8E574E2-459A-4DDD-9AD9-C02B8804B5D8}" srcId="{03140895-85BF-456B-A966-FF0CA30F583A}" destId="{9ABC0326-07F2-4EBE-9FC2-7BFB933AE2D3}" srcOrd="0" destOrd="0" parTransId="{57394761-ABBA-4A84-BEEC-355E0680B9DD}" sibTransId="{3A43D6D0-0731-4E4B-84E0-883BDE85BD44}"/>
    <dgm:cxn modelId="{5F75DAF4-9DFB-4B3F-BB71-40F874F1BF0F}" srcId="{03140895-85BF-456B-A966-FF0CA30F583A}" destId="{ABC3FBA2-91F7-4A3E-AAD9-80E90CDEBF11}" srcOrd="1" destOrd="0" parTransId="{508BA518-EFBF-4336-9C35-85F07372D645}" sibTransId="{5659D994-310A-439B-99FF-677EE6F5D621}"/>
    <dgm:cxn modelId="{A3E548A7-DCE2-F24B-9EA9-13AEB81AA983}" type="presParOf" srcId="{E4A27A6B-2EE1-5040-A92B-ADE799C33A17}" destId="{4CEB348D-579A-F640-B619-DCCCCC2B2B29}" srcOrd="0" destOrd="0" presId="urn:microsoft.com/office/officeart/2005/8/layout/hierarchy1"/>
    <dgm:cxn modelId="{52BD833D-2EAD-B045-A2E2-3C872A1E6B53}" type="presParOf" srcId="{4CEB348D-579A-F640-B619-DCCCCC2B2B29}" destId="{565DAAA7-A78B-AE41-AC59-C756CC174978}" srcOrd="0" destOrd="0" presId="urn:microsoft.com/office/officeart/2005/8/layout/hierarchy1"/>
    <dgm:cxn modelId="{C423CF76-F938-0046-8B67-2084E99D3D0E}" type="presParOf" srcId="{565DAAA7-A78B-AE41-AC59-C756CC174978}" destId="{AF83FC6B-7C80-FF41-B5DC-B24012ED42F3}" srcOrd="0" destOrd="0" presId="urn:microsoft.com/office/officeart/2005/8/layout/hierarchy1"/>
    <dgm:cxn modelId="{D05B9559-0543-F342-A004-BB97EF3AFD56}" type="presParOf" srcId="{565DAAA7-A78B-AE41-AC59-C756CC174978}" destId="{5775A692-69FB-E649-8C67-9B288147CDA8}" srcOrd="1" destOrd="0" presId="urn:microsoft.com/office/officeart/2005/8/layout/hierarchy1"/>
    <dgm:cxn modelId="{8EFD7F18-5929-574B-ABB7-AF542AE2941E}" type="presParOf" srcId="{4CEB348D-579A-F640-B619-DCCCCC2B2B29}" destId="{35ABBAEE-D298-7B46-B6D5-655FB255B233}" srcOrd="1" destOrd="0" presId="urn:microsoft.com/office/officeart/2005/8/layout/hierarchy1"/>
    <dgm:cxn modelId="{CECCC781-9436-6B4C-AC8B-80542D4E5733}" type="presParOf" srcId="{E4A27A6B-2EE1-5040-A92B-ADE799C33A17}" destId="{81F34E60-C4AD-4442-B8C6-627F770CF188}" srcOrd="1" destOrd="0" presId="urn:microsoft.com/office/officeart/2005/8/layout/hierarchy1"/>
    <dgm:cxn modelId="{61F989F7-71B1-1C42-A524-F4F983C531C5}" type="presParOf" srcId="{81F34E60-C4AD-4442-B8C6-627F770CF188}" destId="{083A34A8-9D9C-E84E-A9CD-ACCABAD32BAC}" srcOrd="0" destOrd="0" presId="urn:microsoft.com/office/officeart/2005/8/layout/hierarchy1"/>
    <dgm:cxn modelId="{9BF88166-9210-0B4B-B995-AB0FA3CA6FFD}" type="presParOf" srcId="{083A34A8-9D9C-E84E-A9CD-ACCABAD32BAC}" destId="{7DF2B7D9-DAE2-CD41-92F5-AF1D31B623BA}" srcOrd="0" destOrd="0" presId="urn:microsoft.com/office/officeart/2005/8/layout/hierarchy1"/>
    <dgm:cxn modelId="{611815F3-9211-1A47-8EB8-631552CDC65A}" type="presParOf" srcId="{083A34A8-9D9C-E84E-A9CD-ACCABAD32BAC}" destId="{D4D72152-2FF4-E84D-9D2F-F05C09DCB5B7}" srcOrd="1" destOrd="0" presId="urn:microsoft.com/office/officeart/2005/8/layout/hierarchy1"/>
    <dgm:cxn modelId="{ACADE6F3-8AED-3243-AF3E-661480690028}" type="presParOf" srcId="{81F34E60-C4AD-4442-B8C6-627F770CF188}" destId="{2E080344-AB14-E14F-A257-683D3CED912D}" srcOrd="1" destOrd="0" presId="urn:microsoft.com/office/officeart/2005/8/layout/hierarchy1"/>
    <dgm:cxn modelId="{236C9531-E2F2-5B42-833E-A0FD5E06AFB8}" type="presParOf" srcId="{E4A27A6B-2EE1-5040-A92B-ADE799C33A17}" destId="{C57A62C6-01A6-DE48-B8FA-22B458C9662F}" srcOrd="2" destOrd="0" presId="urn:microsoft.com/office/officeart/2005/8/layout/hierarchy1"/>
    <dgm:cxn modelId="{257D2951-DCF8-B240-A5DE-43E7122EC648}" type="presParOf" srcId="{C57A62C6-01A6-DE48-B8FA-22B458C9662F}" destId="{34E6CDE0-E4FB-534B-90C2-007D59F98151}" srcOrd="0" destOrd="0" presId="urn:microsoft.com/office/officeart/2005/8/layout/hierarchy1"/>
    <dgm:cxn modelId="{FD7BDA2C-BC43-6445-8C5C-95E6B20FBD62}" type="presParOf" srcId="{34E6CDE0-E4FB-534B-90C2-007D59F98151}" destId="{22F46914-0004-9D45-A84D-3B1A4F3E0E6D}" srcOrd="0" destOrd="0" presId="urn:microsoft.com/office/officeart/2005/8/layout/hierarchy1"/>
    <dgm:cxn modelId="{F1844BE9-5ECD-E64A-9FF5-F6EEEB2CFB94}" type="presParOf" srcId="{34E6CDE0-E4FB-534B-90C2-007D59F98151}" destId="{7D7B3ECF-188D-9344-B47F-62B81CC9A936}" srcOrd="1" destOrd="0" presId="urn:microsoft.com/office/officeart/2005/8/layout/hierarchy1"/>
    <dgm:cxn modelId="{D7AD9EBA-C50F-7D4E-B1DE-8EFAF1034749}" type="presParOf" srcId="{C57A62C6-01A6-DE48-B8FA-22B458C9662F}" destId="{456A8711-38CA-A44B-B242-FA67F895213C}" srcOrd="1" destOrd="0" presId="urn:microsoft.com/office/officeart/2005/8/layout/hierarchy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D96C1CD1-3FA7-49F3-B384-D07B1890DF21}" type="doc">
      <dgm:prSet loTypeId="urn:microsoft.com/office/officeart/2005/8/layout/cycle3" loCatId="cycle" qsTypeId="urn:microsoft.com/office/officeart/2005/8/quickstyle/simple1" qsCatId="simple" csTypeId="urn:microsoft.com/office/officeart/2005/8/colors/colorful1" csCatId="colorful" phldr="1"/>
      <dgm:spPr/>
      <dgm:t>
        <a:bodyPr/>
        <a:lstStyle/>
        <a:p>
          <a:endParaRPr lang="en-US"/>
        </a:p>
      </dgm:t>
    </dgm:pt>
    <dgm:pt modelId="{87C34F2C-3DA3-4125-8E79-8B9683C24453}">
      <dgm:prSet phldrT="[Text]"/>
      <dgm:spPr/>
      <dgm:t>
        <a:bodyPr/>
        <a:lstStyle/>
        <a:p>
          <a:r>
            <a:rPr lang="en-US"/>
            <a:t>Gift</a:t>
          </a:r>
        </a:p>
      </dgm:t>
    </dgm:pt>
    <dgm:pt modelId="{1E7A65FE-9BA3-4CAA-9EC4-A883EEDFCF35}" type="parTrans" cxnId="{8BDDE339-026A-4180-AABB-7956652D3B07}">
      <dgm:prSet/>
      <dgm:spPr/>
      <dgm:t>
        <a:bodyPr/>
        <a:lstStyle/>
        <a:p>
          <a:endParaRPr lang="en-US"/>
        </a:p>
      </dgm:t>
    </dgm:pt>
    <dgm:pt modelId="{26B2B1B5-501F-43CB-ACB5-E0777AF8B27D}" type="sibTrans" cxnId="{8BDDE339-026A-4180-AABB-7956652D3B07}">
      <dgm:prSet/>
      <dgm:spPr/>
      <dgm:t>
        <a:bodyPr/>
        <a:lstStyle/>
        <a:p>
          <a:endParaRPr lang="en-US"/>
        </a:p>
      </dgm:t>
    </dgm:pt>
    <dgm:pt modelId="{E9240AF5-A341-4048-9834-415C4D1A79DB}">
      <dgm:prSet phldrT="[Text]"/>
      <dgm:spPr/>
      <dgm:t>
        <a:bodyPr/>
        <a:lstStyle/>
        <a:p>
          <a:pPr marL="0" marR="0" indent="0" defTabSz="914400" eaLnBrk="1" fontAlgn="auto" latinLnBrk="0" hangingPunct="1">
            <a:spcBef>
              <a:spcPts val="0"/>
            </a:spcBef>
            <a:spcAft>
              <a:spcPts val="0"/>
            </a:spcAft>
            <a:buClrTx/>
            <a:buSzTx/>
            <a:buFontTx/>
            <a:buNone/>
            <a:tabLst/>
            <a:defRPr/>
          </a:pPr>
          <a:r>
            <a:rPr lang="en-US"/>
            <a:t>Stewardship </a:t>
          </a:r>
        </a:p>
        <a:p>
          <a:pPr marL="0" marR="0" indent="0" defTabSz="914400" eaLnBrk="1" fontAlgn="auto" latinLnBrk="0" hangingPunct="1">
            <a:spcBef>
              <a:spcPts val="0"/>
            </a:spcBef>
            <a:spcAft>
              <a:spcPts val="0"/>
            </a:spcAft>
            <a:buClrTx/>
            <a:buSzTx/>
            <a:buFontTx/>
            <a:buNone/>
            <a:tabLst/>
            <a:defRPr/>
          </a:pPr>
          <a:r>
            <a:rPr lang="en-US"/>
            <a:t>Strategy</a:t>
          </a:r>
        </a:p>
        <a:p>
          <a:pPr defTabSz="1200150">
            <a:spcBef>
              <a:spcPct val="0"/>
            </a:spcBef>
            <a:spcAft>
              <a:spcPct val="35000"/>
            </a:spcAft>
          </a:pPr>
          <a:endParaRPr lang="en-US"/>
        </a:p>
      </dgm:t>
    </dgm:pt>
    <dgm:pt modelId="{D62AA85B-139B-4B03-B825-C222DEBD4E12}" type="parTrans" cxnId="{7B7DDD3E-5647-4A74-95C6-16319ACD1B1C}">
      <dgm:prSet/>
      <dgm:spPr/>
      <dgm:t>
        <a:bodyPr/>
        <a:lstStyle/>
        <a:p>
          <a:endParaRPr lang="en-US"/>
        </a:p>
      </dgm:t>
    </dgm:pt>
    <dgm:pt modelId="{2E0B2B39-3055-47D1-BA59-E75016B03501}" type="sibTrans" cxnId="{7B7DDD3E-5647-4A74-95C6-16319ACD1B1C}">
      <dgm:prSet/>
      <dgm:spPr/>
      <dgm:t>
        <a:bodyPr/>
        <a:lstStyle/>
        <a:p>
          <a:endParaRPr lang="en-US"/>
        </a:p>
      </dgm:t>
    </dgm:pt>
    <dgm:pt modelId="{1793E197-0B80-4792-9DDF-6210622AFB63}">
      <dgm:prSet phldrT="[Text]"/>
      <dgm:spPr/>
      <dgm:t>
        <a:bodyPr/>
        <a:lstStyle/>
        <a:p>
          <a:r>
            <a:rPr lang="en-US"/>
            <a:t>Recognition</a:t>
          </a:r>
        </a:p>
      </dgm:t>
    </dgm:pt>
    <dgm:pt modelId="{ED50F64D-C7B1-43B7-9717-808922F96611}" type="parTrans" cxnId="{7589D3DC-3FA8-4D2A-892D-F54F9E3BD836}">
      <dgm:prSet/>
      <dgm:spPr/>
      <dgm:t>
        <a:bodyPr/>
        <a:lstStyle/>
        <a:p>
          <a:endParaRPr lang="en-US"/>
        </a:p>
      </dgm:t>
    </dgm:pt>
    <dgm:pt modelId="{0470793C-8722-4768-8F1A-8F654A9920D6}" type="sibTrans" cxnId="{7589D3DC-3FA8-4D2A-892D-F54F9E3BD836}">
      <dgm:prSet/>
      <dgm:spPr/>
      <dgm:t>
        <a:bodyPr/>
        <a:lstStyle/>
        <a:p>
          <a:endParaRPr lang="en-US"/>
        </a:p>
      </dgm:t>
    </dgm:pt>
    <dgm:pt modelId="{14E1BDCD-4B22-42C5-9B92-B796E02EB550}">
      <dgm:prSet phldrT="[Text]"/>
      <dgm:spPr/>
      <dgm:t>
        <a:bodyPr/>
        <a:lstStyle/>
        <a:p>
          <a:r>
            <a:rPr lang="en-US" dirty="0"/>
            <a:t>On-going impact feedback</a:t>
          </a:r>
        </a:p>
      </dgm:t>
    </dgm:pt>
    <dgm:pt modelId="{8665A496-F04A-40B6-B11A-BE4109E84EB8}" type="parTrans" cxnId="{5F64ECC4-014B-41D7-8C03-D0378F3EAA64}">
      <dgm:prSet/>
      <dgm:spPr/>
      <dgm:t>
        <a:bodyPr/>
        <a:lstStyle/>
        <a:p>
          <a:endParaRPr lang="en-US"/>
        </a:p>
      </dgm:t>
    </dgm:pt>
    <dgm:pt modelId="{7021CD9E-CDCF-434C-B6F2-C8B9DD277283}" type="sibTrans" cxnId="{5F64ECC4-014B-41D7-8C03-D0378F3EAA64}">
      <dgm:prSet/>
      <dgm:spPr/>
      <dgm:t>
        <a:bodyPr/>
        <a:lstStyle/>
        <a:p>
          <a:endParaRPr lang="en-US"/>
        </a:p>
      </dgm:t>
    </dgm:pt>
    <dgm:pt modelId="{97D6298B-EEEA-4D8D-864D-D9E952E12052}">
      <dgm:prSet phldrT="[Text]"/>
      <dgm:spPr/>
      <dgm:t>
        <a:bodyPr/>
        <a:lstStyle/>
        <a:p>
          <a:pPr marL="0" marR="0" indent="0" defTabSz="914400" eaLnBrk="1" fontAlgn="auto" latinLnBrk="0" hangingPunct="1">
            <a:spcBef>
              <a:spcPts val="0"/>
            </a:spcBef>
            <a:spcAft>
              <a:spcPts val="0"/>
            </a:spcAft>
            <a:buClrTx/>
            <a:buSzTx/>
            <a:buFontTx/>
            <a:buNone/>
            <a:tabLst/>
            <a:defRPr/>
          </a:pPr>
          <a:r>
            <a:rPr lang="en-US"/>
            <a:t>Deepening Engagement</a:t>
          </a:r>
        </a:p>
      </dgm:t>
    </dgm:pt>
    <dgm:pt modelId="{32A71E8B-CBD2-4507-9CA5-CE9BBA000F1C}" type="parTrans" cxnId="{ABA0B60A-C42A-4BE8-A5B8-26E561F55990}">
      <dgm:prSet/>
      <dgm:spPr/>
      <dgm:t>
        <a:bodyPr/>
        <a:lstStyle/>
        <a:p>
          <a:endParaRPr lang="en-US"/>
        </a:p>
      </dgm:t>
    </dgm:pt>
    <dgm:pt modelId="{0120EEE5-7032-451A-B6F9-D6F2BD5C8F40}" type="sibTrans" cxnId="{ABA0B60A-C42A-4BE8-A5B8-26E561F55990}">
      <dgm:prSet/>
      <dgm:spPr/>
      <dgm:t>
        <a:bodyPr/>
        <a:lstStyle/>
        <a:p>
          <a:endParaRPr lang="en-US"/>
        </a:p>
      </dgm:t>
    </dgm:pt>
    <dgm:pt modelId="{29E71D40-9E46-5140-821E-50B2C7F06ADF}" type="pres">
      <dgm:prSet presAssocID="{D96C1CD1-3FA7-49F3-B384-D07B1890DF21}" presName="Name0" presStyleCnt="0">
        <dgm:presLayoutVars>
          <dgm:dir/>
          <dgm:resizeHandles val="exact"/>
        </dgm:presLayoutVars>
      </dgm:prSet>
      <dgm:spPr/>
    </dgm:pt>
    <dgm:pt modelId="{1908D9D7-D781-7141-AC1A-4E6D37E1168B}" type="pres">
      <dgm:prSet presAssocID="{D96C1CD1-3FA7-49F3-B384-D07B1890DF21}" presName="cycle" presStyleCnt="0"/>
      <dgm:spPr/>
    </dgm:pt>
    <dgm:pt modelId="{0C175A0B-0912-9C49-8076-8AD720FD164F}" type="pres">
      <dgm:prSet presAssocID="{87C34F2C-3DA3-4125-8E79-8B9683C24453}" presName="nodeFirstNode" presStyleLbl="node1" presStyleIdx="0" presStyleCnt="5">
        <dgm:presLayoutVars>
          <dgm:bulletEnabled val="1"/>
        </dgm:presLayoutVars>
      </dgm:prSet>
      <dgm:spPr/>
    </dgm:pt>
    <dgm:pt modelId="{E0F124C3-8F67-BF42-AB10-F062EC51805D}" type="pres">
      <dgm:prSet presAssocID="{26B2B1B5-501F-43CB-ACB5-E0777AF8B27D}" presName="sibTransFirstNode" presStyleLbl="bgShp" presStyleIdx="0" presStyleCnt="1"/>
      <dgm:spPr/>
    </dgm:pt>
    <dgm:pt modelId="{5857DB2C-8C1A-514D-A5BD-12B0B16DDFD9}" type="pres">
      <dgm:prSet presAssocID="{E9240AF5-A341-4048-9834-415C4D1A79DB}" presName="nodeFollowingNodes" presStyleLbl="node1" presStyleIdx="1" presStyleCnt="5">
        <dgm:presLayoutVars>
          <dgm:bulletEnabled val="1"/>
        </dgm:presLayoutVars>
      </dgm:prSet>
      <dgm:spPr/>
    </dgm:pt>
    <dgm:pt modelId="{0D333EE6-3DF4-1A4F-8777-2889DE23E928}" type="pres">
      <dgm:prSet presAssocID="{1793E197-0B80-4792-9DDF-6210622AFB63}" presName="nodeFollowingNodes" presStyleLbl="node1" presStyleIdx="2" presStyleCnt="5">
        <dgm:presLayoutVars>
          <dgm:bulletEnabled val="1"/>
        </dgm:presLayoutVars>
      </dgm:prSet>
      <dgm:spPr/>
    </dgm:pt>
    <dgm:pt modelId="{68A05EFC-7A5F-E74D-B58A-7383EB4A8321}" type="pres">
      <dgm:prSet presAssocID="{14E1BDCD-4B22-42C5-9B92-B796E02EB550}" presName="nodeFollowingNodes" presStyleLbl="node1" presStyleIdx="3" presStyleCnt="5">
        <dgm:presLayoutVars>
          <dgm:bulletEnabled val="1"/>
        </dgm:presLayoutVars>
      </dgm:prSet>
      <dgm:spPr/>
    </dgm:pt>
    <dgm:pt modelId="{7653211D-55F4-5D4A-85FB-1A32B8931870}" type="pres">
      <dgm:prSet presAssocID="{97D6298B-EEEA-4D8D-864D-D9E952E12052}" presName="nodeFollowingNodes" presStyleLbl="node1" presStyleIdx="4" presStyleCnt="5">
        <dgm:presLayoutVars>
          <dgm:bulletEnabled val="1"/>
        </dgm:presLayoutVars>
      </dgm:prSet>
      <dgm:spPr/>
    </dgm:pt>
  </dgm:ptLst>
  <dgm:cxnLst>
    <dgm:cxn modelId="{ABA0B60A-C42A-4BE8-A5B8-26E561F55990}" srcId="{D96C1CD1-3FA7-49F3-B384-D07B1890DF21}" destId="{97D6298B-EEEA-4D8D-864D-D9E952E12052}" srcOrd="4" destOrd="0" parTransId="{32A71E8B-CBD2-4507-9CA5-CE9BBA000F1C}" sibTransId="{0120EEE5-7032-451A-B6F9-D6F2BD5C8F40}"/>
    <dgm:cxn modelId="{8BDDE339-026A-4180-AABB-7956652D3B07}" srcId="{D96C1CD1-3FA7-49F3-B384-D07B1890DF21}" destId="{87C34F2C-3DA3-4125-8E79-8B9683C24453}" srcOrd="0" destOrd="0" parTransId="{1E7A65FE-9BA3-4CAA-9EC4-A883EEDFCF35}" sibTransId="{26B2B1B5-501F-43CB-ACB5-E0777AF8B27D}"/>
    <dgm:cxn modelId="{7B7DDD3E-5647-4A74-95C6-16319ACD1B1C}" srcId="{D96C1CD1-3FA7-49F3-B384-D07B1890DF21}" destId="{E9240AF5-A341-4048-9834-415C4D1A79DB}" srcOrd="1" destOrd="0" parTransId="{D62AA85B-139B-4B03-B825-C222DEBD4E12}" sibTransId="{2E0B2B39-3055-47D1-BA59-E75016B03501}"/>
    <dgm:cxn modelId="{25AC3584-D5E8-C948-97A2-6096074154EA}" type="presOf" srcId="{D96C1CD1-3FA7-49F3-B384-D07B1890DF21}" destId="{29E71D40-9E46-5140-821E-50B2C7F06ADF}" srcOrd="0" destOrd="0" presId="urn:microsoft.com/office/officeart/2005/8/layout/cycle3"/>
    <dgm:cxn modelId="{5BFE3699-7C48-BB4D-B3C2-8AD069971A44}" type="presOf" srcId="{E9240AF5-A341-4048-9834-415C4D1A79DB}" destId="{5857DB2C-8C1A-514D-A5BD-12B0B16DDFD9}" srcOrd="0" destOrd="0" presId="urn:microsoft.com/office/officeart/2005/8/layout/cycle3"/>
    <dgm:cxn modelId="{397E3CA3-704E-8E4A-946C-E352BC26C6A1}" type="presOf" srcId="{14E1BDCD-4B22-42C5-9B92-B796E02EB550}" destId="{68A05EFC-7A5F-E74D-B58A-7383EB4A8321}" srcOrd="0" destOrd="0" presId="urn:microsoft.com/office/officeart/2005/8/layout/cycle3"/>
    <dgm:cxn modelId="{2F314CB6-4824-1E4A-9B1B-FC08687D69C1}" type="presOf" srcId="{26B2B1B5-501F-43CB-ACB5-E0777AF8B27D}" destId="{E0F124C3-8F67-BF42-AB10-F062EC51805D}" srcOrd="0" destOrd="0" presId="urn:microsoft.com/office/officeart/2005/8/layout/cycle3"/>
    <dgm:cxn modelId="{5F64ECC4-014B-41D7-8C03-D0378F3EAA64}" srcId="{D96C1CD1-3FA7-49F3-B384-D07B1890DF21}" destId="{14E1BDCD-4B22-42C5-9B92-B796E02EB550}" srcOrd="3" destOrd="0" parTransId="{8665A496-F04A-40B6-B11A-BE4109E84EB8}" sibTransId="{7021CD9E-CDCF-434C-B6F2-C8B9DD277283}"/>
    <dgm:cxn modelId="{A27CB3D3-4F3F-004D-8161-563B80AB32D1}" type="presOf" srcId="{1793E197-0B80-4792-9DDF-6210622AFB63}" destId="{0D333EE6-3DF4-1A4F-8777-2889DE23E928}" srcOrd="0" destOrd="0" presId="urn:microsoft.com/office/officeart/2005/8/layout/cycle3"/>
    <dgm:cxn modelId="{7589D3DC-3FA8-4D2A-892D-F54F9E3BD836}" srcId="{D96C1CD1-3FA7-49F3-B384-D07B1890DF21}" destId="{1793E197-0B80-4792-9DDF-6210622AFB63}" srcOrd="2" destOrd="0" parTransId="{ED50F64D-C7B1-43B7-9717-808922F96611}" sibTransId="{0470793C-8722-4768-8F1A-8F654A9920D6}"/>
    <dgm:cxn modelId="{C0AF10E8-9DD3-4F4E-994F-A4230742602E}" type="presOf" srcId="{87C34F2C-3DA3-4125-8E79-8B9683C24453}" destId="{0C175A0B-0912-9C49-8076-8AD720FD164F}" srcOrd="0" destOrd="0" presId="urn:microsoft.com/office/officeart/2005/8/layout/cycle3"/>
    <dgm:cxn modelId="{34EA51FF-D7E5-984E-8293-259F691B8BB2}" type="presOf" srcId="{97D6298B-EEEA-4D8D-864D-D9E952E12052}" destId="{7653211D-55F4-5D4A-85FB-1A32B8931870}" srcOrd="0" destOrd="0" presId="urn:microsoft.com/office/officeart/2005/8/layout/cycle3"/>
    <dgm:cxn modelId="{FC7F775E-DE31-8B43-A35C-A0329FE4879C}" type="presParOf" srcId="{29E71D40-9E46-5140-821E-50B2C7F06ADF}" destId="{1908D9D7-D781-7141-AC1A-4E6D37E1168B}" srcOrd="0" destOrd="0" presId="urn:microsoft.com/office/officeart/2005/8/layout/cycle3"/>
    <dgm:cxn modelId="{DD4C4B10-7FB7-BA48-BC9B-F9631DBBA39E}" type="presParOf" srcId="{1908D9D7-D781-7141-AC1A-4E6D37E1168B}" destId="{0C175A0B-0912-9C49-8076-8AD720FD164F}" srcOrd="0" destOrd="0" presId="urn:microsoft.com/office/officeart/2005/8/layout/cycle3"/>
    <dgm:cxn modelId="{F100AC26-6863-9549-8B46-4E66C9FD39C1}" type="presParOf" srcId="{1908D9D7-D781-7141-AC1A-4E6D37E1168B}" destId="{E0F124C3-8F67-BF42-AB10-F062EC51805D}" srcOrd="1" destOrd="0" presId="urn:microsoft.com/office/officeart/2005/8/layout/cycle3"/>
    <dgm:cxn modelId="{4AC355EB-9759-F944-B21C-EE6783C5F809}" type="presParOf" srcId="{1908D9D7-D781-7141-AC1A-4E6D37E1168B}" destId="{5857DB2C-8C1A-514D-A5BD-12B0B16DDFD9}" srcOrd="2" destOrd="0" presId="urn:microsoft.com/office/officeart/2005/8/layout/cycle3"/>
    <dgm:cxn modelId="{3F197497-701D-0647-B440-6AB3DC8BE4C2}" type="presParOf" srcId="{1908D9D7-D781-7141-AC1A-4E6D37E1168B}" destId="{0D333EE6-3DF4-1A4F-8777-2889DE23E928}" srcOrd="3" destOrd="0" presId="urn:microsoft.com/office/officeart/2005/8/layout/cycle3"/>
    <dgm:cxn modelId="{9E64A345-A42B-BE48-A68B-E6A30F0998FA}" type="presParOf" srcId="{1908D9D7-D781-7141-AC1A-4E6D37E1168B}" destId="{68A05EFC-7A5F-E74D-B58A-7383EB4A8321}" srcOrd="4" destOrd="0" presId="urn:microsoft.com/office/officeart/2005/8/layout/cycle3"/>
    <dgm:cxn modelId="{D86C5E41-FC9E-AF47-B438-A51237483566}" type="presParOf" srcId="{1908D9D7-D781-7141-AC1A-4E6D37E1168B}" destId="{7653211D-55F4-5D4A-85FB-1A32B8931870}" srcOrd="5" destOrd="0" presId="urn:microsoft.com/office/officeart/2005/8/layout/cycle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F372BB6E-8FBD-46EF-8386-292D12ACFB96}" type="doc">
      <dgm:prSet loTypeId="urn:microsoft.com/office/officeart/2018/2/layout/IconLabelList" loCatId="icon" qsTypeId="urn:microsoft.com/office/officeart/2005/8/quickstyle/simple1" qsCatId="simple" csTypeId="urn:microsoft.com/office/officeart/2018/5/colors/Iconchunking_neutralicon_colorful1" csCatId="colorful" phldr="1"/>
      <dgm:spPr/>
      <dgm:t>
        <a:bodyPr/>
        <a:lstStyle/>
        <a:p>
          <a:endParaRPr lang="en-US"/>
        </a:p>
      </dgm:t>
    </dgm:pt>
    <dgm:pt modelId="{AE2EC481-EF76-4010-BD49-DABB9D16A6D8}">
      <dgm:prSet custT="1"/>
      <dgm:spPr/>
      <dgm:t>
        <a:bodyPr/>
        <a:lstStyle/>
        <a:p>
          <a:pPr>
            <a:lnSpc>
              <a:spcPct val="100000"/>
            </a:lnSpc>
          </a:pPr>
          <a:r>
            <a:rPr lang="en-US" sz="1600" dirty="0"/>
            <a:t>Non-board volunteers are more engaged and major gifts committees (e.g.) are using the model</a:t>
          </a:r>
        </a:p>
      </dgm:t>
    </dgm:pt>
    <dgm:pt modelId="{C67B7050-3111-4336-B2C8-B7AE1FA8C69D}" type="parTrans" cxnId="{F194CE77-7AB9-44FF-92A0-6243D26EE088}">
      <dgm:prSet/>
      <dgm:spPr/>
      <dgm:t>
        <a:bodyPr/>
        <a:lstStyle/>
        <a:p>
          <a:endParaRPr lang="en-US"/>
        </a:p>
      </dgm:t>
    </dgm:pt>
    <dgm:pt modelId="{34886142-B6A2-4FB5-86B0-1F5F520869D9}" type="sibTrans" cxnId="{F194CE77-7AB9-44FF-92A0-6243D26EE088}">
      <dgm:prSet/>
      <dgm:spPr/>
      <dgm:t>
        <a:bodyPr/>
        <a:lstStyle/>
        <a:p>
          <a:pPr>
            <a:lnSpc>
              <a:spcPct val="100000"/>
            </a:lnSpc>
          </a:pPr>
          <a:endParaRPr lang="en-US"/>
        </a:p>
      </dgm:t>
    </dgm:pt>
    <dgm:pt modelId="{F7C717AE-B9A9-413B-9FB4-21E9200D5914}">
      <dgm:prSet custT="1"/>
      <dgm:spPr/>
      <dgm:t>
        <a:bodyPr/>
        <a:lstStyle/>
        <a:p>
          <a:pPr>
            <a:lnSpc>
              <a:spcPct val="100000"/>
            </a:lnSpc>
          </a:pPr>
          <a:r>
            <a:rPr lang="en-US" sz="1600" dirty="0"/>
            <a:t>Staff members are getting involved as Ambassadors and Advocates – and many are making great Askers on team calls</a:t>
          </a:r>
        </a:p>
      </dgm:t>
    </dgm:pt>
    <dgm:pt modelId="{C1A2CA35-A4A9-4B6E-B1AD-7C0FA20B4B08}" type="parTrans" cxnId="{FBD3D7ED-ACD2-42DD-9405-2FA2A1214BAD}">
      <dgm:prSet/>
      <dgm:spPr/>
      <dgm:t>
        <a:bodyPr/>
        <a:lstStyle/>
        <a:p>
          <a:endParaRPr lang="en-US"/>
        </a:p>
      </dgm:t>
    </dgm:pt>
    <dgm:pt modelId="{7D2ABA3E-2CE1-4CFC-B65C-B3A99C87848C}" type="sibTrans" cxnId="{FBD3D7ED-ACD2-42DD-9405-2FA2A1214BAD}">
      <dgm:prSet/>
      <dgm:spPr/>
      <dgm:t>
        <a:bodyPr/>
        <a:lstStyle/>
        <a:p>
          <a:pPr>
            <a:lnSpc>
              <a:spcPct val="100000"/>
            </a:lnSpc>
          </a:pPr>
          <a:endParaRPr lang="en-US"/>
        </a:p>
      </dgm:t>
    </dgm:pt>
    <dgm:pt modelId="{DF1D6809-52BB-4C8C-8C31-B2A92DC868E4}">
      <dgm:prSet custT="1"/>
      <dgm:spPr/>
      <dgm:t>
        <a:bodyPr/>
        <a:lstStyle/>
        <a:p>
          <a:pPr>
            <a:lnSpc>
              <a:spcPct val="100000"/>
            </a:lnSpc>
          </a:pPr>
          <a:r>
            <a:rPr lang="en-US" sz="1600" dirty="0"/>
            <a:t>AAA has been integrated into job descriptions and recruitment matrices</a:t>
          </a:r>
        </a:p>
      </dgm:t>
    </dgm:pt>
    <dgm:pt modelId="{C7684340-0DE6-4757-99D1-571FB7D6BEE7}" type="parTrans" cxnId="{223BD06E-FF78-4327-81D6-9DC74F50EBB9}">
      <dgm:prSet/>
      <dgm:spPr/>
      <dgm:t>
        <a:bodyPr/>
        <a:lstStyle/>
        <a:p>
          <a:endParaRPr lang="en-US"/>
        </a:p>
      </dgm:t>
    </dgm:pt>
    <dgm:pt modelId="{D7C10787-8CB0-4EAD-B906-6EB64E84B5AD}" type="sibTrans" cxnId="{223BD06E-FF78-4327-81D6-9DC74F50EBB9}">
      <dgm:prSet/>
      <dgm:spPr/>
      <dgm:t>
        <a:bodyPr/>
        <a:lstStyle/>
        <a:p>
          <a:pPr>
            <a:lnSpc>
              <a:spcPct val="100000"/>
            </a:lnSpc>
          </a:pPr>
          <a:endParaRPr lang="en-US"/>
        </a:p>
      </dgm:t>
    </dgm:pt>
    <dgm:pt modelId="{8058A9AB-7E01-4E7A-9282-95EDB14C12B1}">
      <dgm:prSet custT="1"/>
      <dgm:spPr/>
      <dgm:t>
        <a:bodyPr/>
        <a:lstStyle/>
        <a:p>
          <a:pPr>
            <a:lnSpc>
              <a:spcPct val="100000"/>
            </a:lnSpc>
          </a:pPr>
          <a:r>
            <a:rPr lang="en-US" sz="1600" dirty="0"/>
            <a:t>Confidence about their roles in relationship building and fundraising has increased among board volunteers</a:t>
          </a:r>
        </a:p>
      </dgm:t>
    </dgm:pt>
    <dgm:pt modelId="{3880C9A8-B0F6-4938-B552-3C0F0FA35D47}" type="parTrans" cxnId="{96FBF440-2EE2-4B1B-BD3B-677284C70CBB}">
      <dgm:prSet/>
      <dgm:spPr/>
      <dgm:t>
        <a:bodyPr/>
        <a:lstStyle/>
        <a:p>
          <a:endParaRPr lang="en-US"/>
        </a:p>
      </dgm:t>
    </dgm:pt>
    <dgm:pt modelId="{3E9B5C30-4921-4F7B-80D0-EEEF1EB32DE1}" type="sibTrans" cxnId="{96FBF440-2EE2-4B1B-BD3B-677284C70CBB}">
      <dgm:prSet/>
      <dgm:spPr/>
      <dgm:t>
        <a:bodyPr/>
        <a:lstStyle/>
        <a:p>
          <a:endParaRPr lang="en-US"/>
        </a:p>
      </dgm:t>
    </dgm:pt>
    <dgm:pt modelId="{DA94986E-921A-497C-AF31-1B542969AAB2}" type="pres">
      <dgm:prSet presAssocID="{F372BB6E-8FBD-46EF-8386-292D12ACFB96}" presName="root" presStyleCnt="0">
        <dgm:presLayoutVars>
          <dgm:dir/>
          <dgm:resizeHandles val="exact"/>
        </dgm:presLayoutVars>
      </dgm:prSet>
      <dgm:spPr/>
    </dgm:pt>
    <dgm:pt modelId="{23C9D456-DD5F-44AA-AD2D-3AF329DA4C27}" type="pres">
      <dgm:prSet presAssocID="{AE2EC481-EF76-4010-BD49-DABB9D16A6D8}" presName="compNode" presStyleCnt="0"/>
      <dgm:spPr/>
    </dgm:pt>
    <dgm:pt modelId="{C907A09B-E287-46F5-982B-C63F2314564E}" type="pres">
      <dgm:prSet presAssocID="{AE2EC481-EF76-4010-BD49-DABB9D16A6D8}" presName="iconRect" presStyleLbl="node1" presStyleIdx="0" presStyleCnt="4"/>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Bow"/>
        </a:ext>
      </dgm:extLst>
    </dgm:pt>
    <dgm:pt modelId="{81273241-147C-409F-A179-47FAF2074F0A}" type="pres">
      <dgm:prSet presAssocID="{AE2EC481-EF76-4010-BD49-DABB9D16A6D8}" presName="spaceRect" presStyleCnt="0"/>
      <dgm:spPr/>
    </dgm:pt>
    <dgm:pt modelId="{8D4F0B3F-49B1-464B-9702-BF053A8B936D}" type="pres">
      <dgm:prSet presAssocID="{AE2EC481-EF76-4010-BD49-DABB9D16A6D8}" presName="textRect" presStyleLbl="revTx" presStyleIdx="0" presStyleCnt="4">
        <dgm:presLayoutVars>
          <dgm:chMax val="1"/>
          <dgm:chPref val="1"/>
        </dgm:presLayoutVars>
      </dgm:prSet>
      <dgm:spPr/>
    </dgm:pt>
    <dgm:pt modelId="{6F376C8A-BB96-48AF-9B38-004AB46E661C}" type="pres">
      <dgm:prSet presAssocID="{34886142-B6A2-4FB5-86B0-1F5F520869D9}" presName="sibTrans" presStyleCnt="0"/>
      <dgm:spPr/>
    </dgm:pt>
    <dgm:pt modelId="{FE7EE1E3-2ECC-48AA-B159-8AA7363D04C8}" type="pres">
      <dgm:prSet presAssocID="{F7C717AE-B9A9-413B-9FB4-21E9200D5914}" presName="compNode" presStyleCnt="0"/>
      <dgm:spPr/>
    </dgm:pt>
    <dgm:pt modelId="{BB55A07D-32C8-427E-9228-03AF7CAA43F3}" type="pres">
      <dgm:prSet presAssocID="{F7C717AE-B9A9-413B-9FB4-21E9200D5914}" presName="iconRect" presStyleLbl="node1" presStyleIdx="1" presStyleCnt="4"/>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Speaker Phone"/>
        </a:ext>
      </dgm:extLst>
    </dgm:pt>
    <dgm:pt modelId="{7B7AED4D-9947-4906-9DDE-FEE2F9473D92}" type="pres">
      <dgm:prSet presAssocID="{F7C717AE-B9A9-413B-9FB4-21E9200D5914}" presName="spaceRect" presStyleCnt="0"/>
      <dgm:spPr/>
    </dgm:pt>
    <dgm:pt modelId="{D28D0FB1-7E78-48C5-90FB-D32E817A6600}" type="pres">
      <dgm:prSet presAssocID="{F7C717AE-B9A9-413B-9FB4-21E9200D5914}" presName="textRect" presStyleLbl="revTx" presStyleIdx="1" presStyleCnt="4">
        <dgm:presLayoutVars>
          <dgm:chMax val="1"/>
          <dgm:chPref val="1"/>
        </dgm:presLayoutVars>
      </dgm:prSet>
      <dgm:spPr/>
    </dgm:pt>
    <dgm:pt modelId="{8F3BF87C-A28E-4791-9E42-40509EAEFA0C}" type="pres">
      <dgm:prSet presAssocID="{7D2ABA3E-2CE1-4CFC-B65C-B3A99C87848C}" presName="sibTrans" presStyleCnt="0"/>
      <dgm:spPr/>
    </dgm:pt>
    <dgm:pt modelId="{583EF33F-3F00-4915-A21E-DC539394666C}" type="pres">
      <dgm:prSet presAssocID="{DF1D6809-52BB-4C8C-8C31-B2A92DC868E4}" presName="compNode" presStyleCnt="0"/>
      <dgm:spPr/>
    </dgm:pt>
    <dgm:pt modelId="{9351F2B0-150B-406D-8790-ECC4F9F30E16}" type="pres">
      <dgm:prSet presAssocID="{DF1D6809-52BB-4C8C-8C31-B2A92DC868E4}" presName="iconRect" presStyleLbl="node1" presStyleIdx="2" presStyleCnt="4"/>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dgm:spPr>
      <dgm:extLst>
        <a:ext uri="{E40237B7-FDA0-4F09-8148-C483321AD2D9}">
          <dgm14:cNvPr xmlns:dgm14="http://schemas.microsoft.com/office/drawing/2010/diagram" id="0" name="" descr="Checkmark"/>
        </a:ext>
      </dgm:extLst>
    </dgm:pt>
    <dgm:pt modelId="{440B55AB-44AD-4FC0-B664-D2884F9E63B4}" type="pres">
      <dgm:prSet presAssocID="{DF1D6809-52BB-4C8C-8C31-B2A92DC868E4}" presName="spaceRect" presStyleCnt="0"/>
      <dgm:spPr/>
    </dgm:pt>
    <dgm:pt modelId="{7A7F1467-CA4A-4396-98BC-3C2DAD20CA6E}" type="pres">
      <dgm:prSet presAssocID="{DF1D6809-52BB-4C8C-8C31-B2A92DC868E4}" presName="textRect" presStyleLbl="revTx" presStyleIdx="2" presStyleCnt="4">
        <dgm:presLayoutVars>
          <dgm:chMax val="1"/>
          <dgm:chPref val="1"/>
        </dgm:presLayoutVars>
      </dgm:prSet>
      <dgm:spPr/>
    </dgm:pt>
    <dgm:pt modelId="{DAAFB97D-37F5-4ADC-BBBB-B0B339A76EC2}" type="pres">
      <dgm:prSet presAssocID="{D7C10787-8CB0-4EAD-B906-6EB64E84B5AD}" presName="sibTrans" presStyleCnt="0"/>
      <dgm:spPr/>
    </dgm:pt>
    <dgm:pt modelId="{D6EFB14C-4335-446B-80E5-BA765EBD090E}" type="pres">
      <dgm:prSet presAssocID="{8058A9AB-7E01-4E7A-9282-95EDB14C12B1}" presName="compNode" presStyleCnt="0"/>
      <dgm:spPr/>
    </dgm:pt>
    <dgm:pt modelId="{49297ECD-E773-46AE-9C68-01023A01A39B}" type="pres">
      <dgm:prSet presAssocID="{8058A9AB-7E01-4E7A-9282-95EDB14C12B1}" presName="iconRect" presStyleLbl="node1" presStyleIdx="3" presStyleCnt="4"/>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dgm:spPr>
      <dgm:extLst>
        <a:ext uri="{E40237B7-FDA0-4F09-8148-C483321AD2D9}">
          <dgm14:cNvPr xmlns:dgm14="http://schemas.microsoft.com/office/drawing/2010/diagram" id="0" name="" descr="Group"/>
        </a:ext>
      </dgm:extLst>
    </dgm:pt>
    <dgm:pt modelId="{DC402CB5-D29A-4C0D-9F0D-38E5EA6E4D35}" type="pres">
      <dgm:prSet presAssocID="{8058A9AB-7E01-4E7A-9282-95EDB14C12B1}" presName="spaceRect" presStyleCnt="0"/>
      <dgm:spPr/>
    </dgm:pt>
    <dgm:pt modelId="{48D2E569-0ADC-4027-8FF2-A668667D0063}" type="pres">
      <dgm:prSet presAssocID="{8058A9AB-7E01-4E7A-9282-95EDB14C12B1}" presName="textRect" presStyleLbl="revTx" presStyleIdx="3" presStyleCnt="4">
        <dgm:presLayoutVars>
          <dgm:chMax val="1"/>
          <dgm:chPref val="1"/>
        </dgm:presLayoutVars>
      </dgm:prSet>
      <dgm:spPr/>
    </dgm:pt>
  </dgm:ptLst>
  <dgm:cxnLst>
    <dgm:cxn modelId="{D5EC4C16-E80C-0340-8D01-80F3182248A3}" type="presOf" srcId="{F372BB6E-8FBD-46EF-8386-292D12ACFB96}" destId="{DA94986E-921A-497C-AF31-1B542969AAB2}" srcOrd="0" destOrd="0" presId="urn:microsoft.com/office/officeart/2018/2/layout/IconLabelList"/>
    <dgm:cxn modelId="{56F7CC35-6146-7A4C-AAE2-E4F77574CAF7}" type="presOf" srcId="{DF1D6809-52BB-4C8C-8C31-B2A92DC868E4}" destId="{7A7F1467-CA4A-4396-98BC-3C2DAD20CA6E}" srcOrd="0" destOrd="0" presId="urn:microsoft.com/office/officeart/2018/2/layout/IconLabelList"/>
    <dgm:cxn modelId="{96FBF440-2EE2-4B1B-BD3B-677284C70CBB}" srcId="{F372BB6E-8FBD-46EF-8386-292D12ACFB96}" destId="{8058A9AB-7E01-4E7A-9282-95EDB14C12B1}" srcOrd="3" destOrd="0" parTransId="{3880C9A8-B0F6-4938-B552-3C0F0FA35D47}" sibTransId="{3E9B5C30-4921-4F7B-80D0-EEEF1EB32DE1}"/>
    <dgm:cxn modelId="{2982C445-9B90-C345-B2A8-BE69AB932ED1}" type="presOf" srcId="{F7C717AE-B9A9-413B-9FB4-21E9200D5914}" destId="{D28D0FB1-7E78-48C5-90FB-D32E817A6600}" srcOrd="0" destOrd="0" presId="urn:microsoft.com/office/officeart/2018/2/layout/IconLabelList"/>
    <dgm:cxn modelId="{223BD06E-FF78-4327-81D6-9DC74F50EBB9}" srcId="{F372BB6E-8FBD-46EF-8386-292D12ACFB96}" destId="{DF1D6809-52BB-4C8C-8C31-B2A92DC868E4}" srcOrd="2" destOrd="0" parTransId="{C7684340-0DE6-4757-99D1-571FB7D6BEE7}" sibTransId="{D7C10787-8CB0-4EAD-B906-6EB64E84B5AD}"/>
    <dgm:cxn modelId="{F194CE77-7AB9-44FF-92A0-6243D26EE088}" srcId="{F372BB6E-8FBD-46EF-8386-292D12ACFB96}" destId="{AE2EC481-EF76-4010-BD49-DABB9D16A6D8}" srcOrd="0" destOrd="0" parTransId="{C67B7050-3111-4336-B2C8-B7AE1FA8C69D}" sibTransId="{34886142-B6A2-4FB5-86B0-1F5F520869D9}"/>
    <dgm:cxn modelId="{0D37337C-414A-4F4F-B124-C35D88F635F4}" type="presOf" srcId="{8058A9AB-7E01-4E7A-9282-95EDB14C12B1}" destId="{48D2E569-0ADC-4027-8FF2-A668667D0063}" srcOrd="0" destOrd="0" presId="urn:microsoft.com/office/officeart/2018/2/layout/IconLabelList"/>
    <dgm:cxn modelId="{003E16B2-E9F9-EA41-BA22-319021307BFA}" type="presOf" srcId="{AE2EC481-EF76-4010-BD49-DABB9D16A6D8}" destId="{8D4F0B3F-49B1-464B-9702-BF053A8B936D}" srcOrd="0" destOrd="0" presId="urn:microsoft.com/office/officeart/2018/2/layout/IconLabelList"/>
    <dgm:cxn modelId="{FBD3D7ED-ACD2-42DD-9405-2FA2A1214BAD}" srcId="{F372BB6E-8FBD-46EF-8386-292D12ACFB96}" destId="{F7C717AE-B9A9-413B-9FB4-21E9200D5914}" srcOrd="1" destOrd="0" parTransId="{C1A2CA35-A4A9-4B6E-B1AD-7C0FA20B4B08}" sibTransId="{7D2ABA3E-2CE1-4CFC-B65C-B3A99C87848C}"/>
    <dgm:cxn modelId="{C5C0339D-DE76-064D-BFE1-37B058BED506}" type="presParOf" srcId="{DA94986E-921A-497C-AF31-1B542969AAB2}" destId="{23C9D456-DD5F-44AA-AD2D-3AF329DA4C27}" srcOrd="0" destOrd="0" presId="urn:microsoft.com/office/officeart/2018/2/layout/IconLabelList"/>
    <dgm:cxn modelId="{1B65817A-6744-BB42-A3FA-F913C99A91F0}" type="presParOf" srcId="{23C9D456-DD5F-44AA-AD2D-3AF329DA4C27}" destId="{C907A09B-E287-46F5-982B-C63F2314564E}" srcOrd="0" destOrd="0" presId="urn:microsoft.com/office/officeart/2018/2/layout/IconLabelList"/>
    <dgm:cxn modelId="{30E8002E-E8BA-ED4A-8698-032ADED5C69A}" type="presParOf" srcId="{23C9D456-DD5F-44AA-AD2D-3AF329DA4C27}" destId="{81273241-147C-409F-A179-47FAF2074F0A}" srcOrd="1" destOrd="0" presId="urn:microsoft.com/office/officeart/2018/2/layout/IconLabelList"/>
    <dgm:cxn modelId="{FD158230-FB65-3846-9CBE-9A2424FE1060}" type="presParOf" srcId="{23C9D456-DD5F-44AA-AD2D-3AF329DA4C27}" destId="{8D4F0B3F-49B1-464B-9702-BF053A8B936D}" srcOrd="2" destOrd="0" presId="urn:microsoft.com/office/officeart/2018/2/layout/IconLabelList"/>
    <dgm:cxn modelId="{141685EE-5B1E-7347-905E-0387FD4A9EEA}" type="presParOf" srcId="{DA94986E-921A-497C-AF31-1B542969AAB2}" destId="{6F376C8A-BB96-48AF-9B38-004AB46E661C}" srcOrd="1" destOrd="0" presId="urn:microsoft.com/office/officeart/2018/2/layout/IconLabelList"/>
    <dgm:cxn modelId="{ECC67F9A-DA5A-C347-A1E1-26840AC6E9CC}" type="presParOf" srcId="{DA94986E-921A-497C-AF31-1B542969AAB2}" destId="{FE7EE1E3-2ECC-48AA-B159-8AA7363D04C8}" srcOrd="2" destOrd="0" presId="urn:microsoft.com/office/officeart/2018/2/layout/IconLabelList"/>
    <dgm:cxn modelId="{08002AB5-F3C7-D741-9B49-6F377A6F3737}" type="presParOf" srcId="{FE7EE1E3-2ECC-48AA-B159-8AA7363D04C8}" destId="{BB55A07D-32C8-427E-9228-03AF7CAA43F3}" srcOrd="0" destOrd="0" presId="urn:microsoft.com/office/officeart/2018/2/layout/IconLabelList"/>
    <dgm:cxn modelId="{8852B7E6-186F-114B-8347-B52F52113469}" type="presParOf" srcId="{FE7EE1E3-2ECC-48AA-B159-8AA7363D04C8}" destId="{7B7AED4D-9947-4906-9DDE-FEE2F9473D92}" srcOrd="1" destOrd="0" presId="urn:microsoft.com/office/officeart/2018/2/layout/IconLabelList"/>
    <dgm:cxn modelId="{F4013033-CCF7-2B4D-873D-908E2DAAD0B5}" type="presParOf" srcId="{FE7EE1E3-2ECC-48AA-B159-8AA7363D04C8}" destId="{D28D0FB1-7E78-48C5-90FB-D32E817A6600}" srcOrd="2" destOrd="0" presId="urn:microsoft.com/office/officeart/2018/2/layout/IconLabelList"/>
    <dgm:cxn modelId="{8EFE5724-D5FA-5D46-BF25-AEBDEB7AD3F4}" type="presParOf" srcId="{DA94986E-921A-497C-AF31-1B542969AAB2}" destId="{8F3BF87C-A28E-4791-9E42-40509EAEFA0C}" srcOrd="3" destOrd="0" presId="urn:microsoft.com/office/officeart/2018/2/layout/IconLabelList"/>
    <dgm:cxn modelId="{56D163DB-9512-784D-B5AD-DC458EFDFE6B}" type="presParOf" srcId="{DA94986E-921A-497C-AF31-1B542969AAB2}" destId="{583EF33F-3F00-4915-A21E-DC539394666C}" srcOrd="4" destOrd="0" presId="urn:microsoft.com/office/officeart/2018/2/layout/IconLabelList"/>
    <dgm:cxn modelId="{6A45DA13-77FA-0149-BD35-CD4E38EA192E}" type="presParOf" srcId="{583EF33F-3F00-4915-A21E-DC539394666C}" destId="{9351F2B0-150B-406D-8790-ECC4F9F30E16}" srcOrd="0" destOrd="0" presId="urn:microsoft.com/office/officeart/2018/2/layout/IconLabelList"/>
    <dgm:cxn modelId="{8370E56F-A03F-1A48-A0C6-376EBBFA7A0A}" type="presParOf" srcId="{583EF33F-3F00-4915-A21E-DC539394666C}" destId="{440B55AB-44AD-4FC0-B664-D2884F9E63B4}" srcOrd="1" destOrd="0" presId="urn:microsoft.com/office/officeart/2018/2/layout/IconLabelList"/>
    <dgm:cxn modelId="{4952BE97-310E-4144-AF2B-7CA0AB554FCD}" type="presParOf" srcId="{583EF33F-3F00-4915-A21E-DC539394666C}" destId="{7A7F1467-CA4A-4396-98BC-3C2DAD20CA6E}" srcOrd="2" destOrd="0" presId="urn:microsoft.com/office/officeart/2018/2/layout/IconLabelList"/>
    <dgm:cxn modelId="{5F70E585-D89A-A845-9DE7-0384514F1137}" type="presParOf" srcId="{DA94986E-921A-497C-AF31-1B542969AAB2}" destId="{DAAFB97D-37F5-4ADC-BBBB-B0B339A76EC2}" srcOrd="5" destOrd="0" presId="urn:microsoft.com/office/officeart/2018/2/layout/IconLabelList"/>
    <dgm:cxn modelId="{ACA265ED-F968-2142-815E-E8113F658C8D}" type="presParOf" srcId="{DA94986E-921A-497C-AF31-1B542969AAB2}" destId="{D6EFB14C-4335-446B-80E5-BA765EBD090E}" srcOrd="6" destOrd="0" presId="urn:microsoft.com/office/officeart/2018/2/layout/IconLabelList"/>
    <dgm:cxn modelId="{03C173D8-ED51-3F46-86D5-C0BD35331249}" type="presParOf" srcId="{D6EFB14C-4335-446B-80E5-BA765EBD090E}" destId="{49297ECD-E773-46AE-9C68-01023A01A39B}" srcOrd="0" destOrd="0" presId="urn:microsoft.com/office/officeart/2018/2/layout/IconLabelList"/>
    <dgm:cxn modelId="{8DEEDC18-06CA-7F4C-BC75-F9EC63CCA09F}" type="presParOf" srcId="{D6EFB14C-4335-446B-80E5-BA765EBD090E}" destId="{DC402CB5-D29A-4C0D-9F0D-38E5EA6E4D35}" srcOrd="1" destOrd="0" presId="urn:microsoft.com/office/officeart/2018/2/layout/IconLabelList"/>
    <dgm:cxn modelId="{0F7C1A88-C517-2041-959D-0A9864493796}" type="presParOf" srcId="{D6EFB14C-4335-446B-80E5-BA765EBD090E}" destId="{48D2E569-0ADC-4027-8FF2-A668667D0063}" srcOrd="2" destOrd="0" presId="urn:microsoft.com/office/officeart/2018/2/layout/IconLabel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6252746-C8CA-6647-BA17-6F4F66756C59}">
      <dsp:nvSpPr>
        <dsp:cNvPr id="0" name=""/>
        <dsp:cNvSpPr/>
      </dsp:nvSpPr>
      <dsp:spPr>
        <a:xfrm rot="5400000">
          <a:off x="4933955" y="-1964936"/>
          <a:ext cx="909816" cy="5071872"/>
        </a:xfrm>
        <a:prstGeom prst="round2SameRect">
          <a:avLst/>
        </a:prstGeom>
        <a:solidFill>
          <a:schemeClr val="accent1">
            <a:alpha val="90000"/>
            <a:tint val="40000"/>
            <a:hueOff val="0"/>
            <a:satOff val="0"/>
            <a:lumOff val="0"/>
            <a:alphaOff val="0"/>
          </a:schemeClr>
        </a:solidFill>
        <a:ln w="19050" cap="rnd"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5250" tIns="47625" rIns="95250" bIns="47625" numCol="1" spcCol="1270" anchor="ctr" anchorCtr="0">
          <a:noAutofit/>
        </a:bodyPr>
        <a:lstStyle/>
        <a:p>
          <a:pPr marL="228600" lvl="1" indent="-228600" algn="l" defTabSz="1111250">
            <a:lnSpc>
              <a:spcPct val="90000"/>
            </a:lnSpc>
            <a:spcBef>
              <a:spcPct val="0"/>
            </a:spcBef>
            <a:spcAft>
              <a:spcPct val="15000"/>
            </a:spcAft>
            <a:buChar char="•"/>
          </a:pPr>
          <a:r>
            <a:rPr lang="en-US" sz="2500" b="0" i="0" kern="1200"/>
            <a:t>Can I trust what you will do with my gift?</a:t>
          </a:r>
          <a:endParaRPr lang="en-US" sz="2500" kern="1200"/>
        </a:p>
      </dsp:txBody>
      <dsp:txXfrm rot="-5400000">
        <a:off x="2852927" y="160506"/>
        <a:ext cx="5027458" cy="820988"/>
      </dsp:txXfrm>
    </dsp:sp>
    <dsp:sp modelId="{2C62B846-D719-0C47-A46C-C1198949534E}">
      <dsp:nvSpPr>
        <dsp:cNvPr id="0" name=""/>
        <dsp:cNvSpPr/>
      </dsp:nvSpPr>
      <dsp:spPr>
        <a:xfrm>
          <a:off x="0" y="2364"/>
          <a:ext cx="2852928" cy="1137270"/>
        </a:xfrm>
        <a:prstGeom prst="round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5730" tIns="62865" rIns="125730" bIns="62865" numCol="1" spcCol="1270" anchor="ctr" anchorCtr="0">
          <a:noAutofit/>
        </a:bodyPr>
        <a:lstStyle/>
        <a:p>
          <a:pPr marL="0" lvl="0" indent="0" algn="ctr" defTabSz="1466850">
            <a:lnSpc>
              <a:spcPct val="90000"/>
            </a:lnSpc>
            <a:spcBef>
              <a:spcPct val="0"/>
            </a:spcBef>
            <a:spcAft>
              <a:spcPct val="35000"/>
            </a:spcAft>
            <a:buNone/>
          </a:pPr>
          <a:r>
            <a:rPr lang="en-US" sz="3300" b="0" i="0" kern="1200"/>
            <a:t>Trust</a:t>
          </a:r>
          <a:endParaRPr lang="en-US" sz="3300" kern="1200"/>
        </a:p>
      </dsp:txBody>
      <dsp:txXfrm>
        <a:off x="55517" y="57881"/>
        <a:ext cx="2741894" cy="1026236"/>
      </dsp:txXfrm>
    </dsp:sp>
    <dsp:sp modelId="{3ACFFEF8-19C1-A84E-AEBD-C00B441D2B06}">
      <dsp:nvSpPr>
        <dsp:cNvPr id="0" name=""/>
        <dsp:cNvSpPr/>
      </dsp:nvSpPr>
      <dsp:spPr>
        <a:xfrm rot="5400000">
          <a:off x="4933955" y="-770802"/>
          <a:ext cx="909816" cy="5071872"/>
        </a:xfrm>
        <a:prstGeom prst="round2SameRect">
          <a:avLst/>
        </a:prstGeom>
        <a:solidFill>
          <a:schemeClr val="accent1">
            <a:alpha val="90000"/>
            <a:tint val="40000"/>
            <a:hueOff val="0"/>
            <a:satOff val="0"/>
            <a:lumOff val="0"/>
            <a:alphaOff val="0"/>
          </a:schemeClr>
        </a:solidFill>
        <a:ln w="19050" cap="rnd"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5250" tIns="47625" rIns="95250" bIns="47625" numCol="1" spcCol="1270" anchor="ctr" anchorCtr="0">
          <a:noAutofit/>
        </a:bodyPr>
        <a:lstStyle/>
        <a:p>
          <a:pPr marL="228600" lvl="1" indent="-228600" algn="l" defTabSz="1111250">
            <a:lnSpc>
              <a:spcPct val="90000"/>
            </a:lnSpc>
            <a:spcBef>
              <a:spcPct val="0"/>
            </a:spcBef>
            <a:spcAft>
              <a:spcPct val="15000"/>
            </a:spcAft>
            <a:buChar char="•"/>
          </a:pPr>
          <a:r>
            <a:rPr lang="en-US" sz="2500" b="0" i="0" kern="1200"/>
            <a:t>How relevant is your cause to me and my community?</a:t>
          </a:r>
          <a:endParaRPr lang="en-US" sz="2500" kern="1200"/>
        </a:p>
      </dsp:txBody>
      <dsp:txXfrm rot="-5400000">
        <a:off x="2852927" y="1354640"/>
        <a:ext cx="5027458" cy="820988"/>
      </dsp:txXfrm>
    </dsp:sp>
    <dsp:sp modelId="{6F8FF5C6-1C05-6C43-A843-7C3A2E5F5D64}">
      <dsp:nvSpPr>
        <dsp:cNvPr id="0" name=""/>
        <dsp:cNvSpPr/>
      </dsp:nvSpPr>
      <dsp:spPr>
        <a:xfrm>
          <a:off x="0" y="1196498"/>
          <a:ext cx="2852928" cy="1137270"/>
        </a:xfrm>
        <a:prstGeom prst="round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5730" tIns="62865" rIns="125730" bIns="62865" numCol="1" spcCol="1270" anchor="ctr" anchorCtr="0">
          <a:noAutofit/>
        </a:bodyPr>
        <a:lstStyle/>
        <a:p>
          <a:pPr marL="0" lvl="0" indent="0" algn="ctr" defTabSz="1466850">
            <a:lnSpc>
              <a:spcPct val="90000"/>
            </a:lnSpc>
            <a:spcBef>
              <a:spcPct val="0"/>
            </a:spcBef>
            <a:spcAft>
              <a:spcPct val="35000"/>
            </a:spcAft>
            <a:buNone/>
          </a:pPr>
          <a:r>
            <a:rPr lang="en-US" sz="3300" b="0" i="0" kern="1200"/>
            <a:t>Relevance</a:t>
          </a:r>
          <a:endParaRPr lang="en-US" sz="3300" kern="1200"/>
        </a:p>
      </dsp:txBody>
      <dsp:txXfrm>
        <a:off x="55517" y="1252015"/>
        <a:ext cx="2741894" cy="1026236"/>
      </dsp:txXfrm>
    </dsp:sp>
    <dsp:sp modelId="{04538E44-F536-C640-BA5D-6A07DC401883}">
      <dsp:nvSpPr>
        <dsp:cNvPr id="0" name=""/>
        <dsp:cNvSpPr/>
      </dsp:nvSpPr>
      <dsp:spPr>
        <a:xfrm rot="5400000">
          <a:off x="4933955" y="423330"/>
          <a:ext cx="909816" cy="5071872"/>
        </a:xfrm>
        <a:prstGeom prst="round2SameRect">
          <a:avLst/>
        </a:prstGeom>
        <a:solidFill>
          <a:schemeClr val="accent1">
            <a:alpha val="90000"/>
            <a:tint val="40000"/>
            <a:hueOff val="0"/>
            <a:satOff val="0"/>
            <a:lumOff val="0"/>
            <a:alphaOff val="0"/>
          </a:schemeClr>
        </a:solidFill>
        <a:ln w="19050" cap="rnd"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5250" tIns="47625" rIns="95250" bIns="47625" numCol="1" spcCol="1270" anchor="ctr" anchorCtr="0">
          <a:noAutofit/>
        </a:bodyPr>
        <a:lstStyle/>
        <a:p>
          <a:pPr marL="228600" lvl="1" indent="-228600" algn="l" defTabSz="1111250">
            <a:lnSpc>
              <a:spcPct val="90000"/>
            </a:lnSpc>
            <a:spcBef>
              <a:spcPct val="0"/>
            </a:spcBef>
            <a:spcAft>
              <a:spcPct val="15000"/>
            </a:spcAft>
            <a:buChar char="•"/>
          </a:pPr>
          <a:r>
            <a:rPr lang="en-US" sz="2500" b="0" i="0" kern="1200"/>
            <a:t>How urgent is the need you are meeting?</a:t>
          </a:r>
          <a:endParaRPr lang="en-US" sz="2500" kern="1200"/>
        </a:p>
      </dsp:txBody>
      <dsp:txXfrm rot="-5400000">
        <a:off x="2852927" y="2548772"/>
        <a:ext cx="5027458" cy="820988"/>
      </dsp:txXfrm>
    </dsp:sp>
    <dsp:sp modelId="{868A8CA3-1F3D-DA43-AFC2-6D8B2C01FDEE}">
      <dsp:nvSpPr>
        <dsp:cNvPr id="0" name=""/>
        <dsp:cNvSpPr/>
      </dsp:nvSpPr>
      <dsp:spPr>
        <a:xfrm>
          <a:off x="0" y="2390631"/>
          <a:ext cx="2852928" cy="1137270"/>
        </a:xfrm>
        <a:prstGeom prst="round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5730" tIns="62865" rIns="125730" bIns="62865" numCol="1" spcCol="1270" anchor="ctr" anchorCtr="0">
          <a:noAutofit/>
        </a:bodyPr>
        <a:lstStyle/>
        <a:p>
          <a:pPr marL="0" lvl="0" indent="0" algn="ctr" defTabSz="1466850">
            <a:lnSpc>
              <a:spcPct val="90000"/>
            </a:lnSpc>
            <a:spcBef>
              <a:spcPct val="0"/>
            </a:spcBef>
            <a:spcAft>
              <a:spcPct val="35000"/>
            </a:spcAft>
            <a:buNone/>
          </a:pPr>
          <a:r>
            <a:rPr lang="en-US" sz="3300" b="0" i="0" kern="1200"/>
            <a:t>Urgency</a:t>
          </a:r>
          <a:endParaRPr lang="en-US" sz="3300" kern="1200"/>
        </a:p>
      </dsp:txBody>
      <dsp:txXfrm>
        <a:off x="55517" y="2446148"/>
        <a:ext cx="2741894" cy="1026236"/>
      </dsp:txXfrm>
    </dsp:sp>
    <dsp:sp modelId="{BCBF2D6C-2128-A54C-835A-450BCD1E1067}">
      <dsp:nvSpPr>
        <dsp:cNvPr id="0" name=""/>
        <dsp:cNvSpPr/>
      </dsp:nvSpPr>
      <dsp:spPr>
        <a:xfrm rot="5400000">
          <a:off x="4933955" y="1617464"/>
          <a:ext cx="909816" cy="5071872"/>
        </a:xfrm>
        <a:prstGeom prst="round2SameRect">
          <a:avLst/>
        </a:prstGeom>
        <a:solidFill>
          <a:schemeClr val="accent1">
            <a:alpha val="90000"/>
            <a:tint val="40000"/>
            <a:hueOff val="0"/>
            <a:satOff val="0"/>
            <a:lumOff val="0"/>
            <a:alphaOff val="0"/>
          </a:schemeClr>
        </a:solidFill>
        <a:ln w="19050" cap="rnd"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5250" tIns="47625" rIns="95250" bIns="47625" numCol="1" spcCol="1270" anchor="ctr" anchorCtr="0">
          <a:noAutofit/>
        </a:bodyPr>
        <a:lstStyle/>
        <a:p>
          <a:pPr marL="228600" lvl="1" indent="-228600" algn="l" defTabSz="1111250">
            <a:lnSpc>
              <a:spcPct val="90000"/>
            </a:lnSpc>
            <a:spcBef>
              <a:spcPct val="0"/>
            </a:spcBef>
            <a:spcAft>
              <a:spcPct val="15000"/>
            </a:spcAft>
            <a:buChar char="•"/>
          </a:pPr>
          <a:r>
            <a:rPr lang="en-US" sz="2500" b="0" i="0" kern="1200"/>
            <a:t>What will my donor experience be?</a:t>
          </a:r>
          <a:endParaRPr lang="en-US" sz="2500" kern="1200"/>
        </a:p>
      </dsp:txBody>
      <dsp:txXfrm rot="-5400000">
        <a:off x="2852927" y="3742906"/>
        <a:ext cx="5027458" cy="820988"/>
      </dsp:txXfrm>
    </dsp:sp>
    <dsp:sp modelId="{D491877D-ACA4-7F44-A1DD-DE0426C46970}">
      <dsp:nvSpPr>
        <dsp:cNvPr id="0" name=""/>
        <dsp:cNvSpPr/>
      </dsp:nvSpPr>
      <dsp:spPr>
        <a:xfrm>
          <a:off x="0" y="3584765"/>
          <a:ext cx="2852928" cy="1137270"/>
        </a:xfrm>
        <a:prstGeom prst="round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5730" tIns="62865" rIns="125730" bIns="62865" numCol="1" spcCol="1270" anchor="ctr" anchorCtr="0">
          <a:noAutofit/>
        </a:bodyPr>
        <a:lstStyle/>
        <a:p>
          <a:pPr marL="0" lvl="0" indent="0" algn="ctr" defTabSz="1466850">
            <a:lnSpc>
              <a:spcPct val="90000"/>
            </a:lnSpc>
            <a:spcBef>
              <a:spcPct val="0"/>
            </a:spcBef>
            <a:spcAft>
              <a:spcPct val="35000"/>
            </a:spcAft>
            <a:buNone/>
          </a:pPr>
          <a:r>
            <a:rPr lang="en-US" sz="3300" b="0" i="0" kern="1200"/>
            <a:t>Experience</a:t>
          </a:r>
          <a:endParaRPr lang="en-US" sz="3300" kern="1200"/>
        </a:p>
      </dsp:txBody>
      <dsp:txXfrm>
        <a:off x="55517" y="3640282"/>
        <a:ext cx="2741894" cy="102623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F83FC6B-7C80-FF41-B5DC-B24012ED42F3}">
      <dsp:nvSpPr>
        <dsp:cNvPr id="0" name=""/>
        <dsp:cNvSpPr/>
      </dsp:nvSpPr>
      <dsp:spPr>
        <a:xfrm>
          <a:off x="0" y="851150"/>
          <a:ext cx="2298242" cy="1459383"/>
        </a:xfrm>
        <a:prstGeom prst="roundRect">
          <a:avLst>
            <a:gd name="adj" fmla="val 10000"/>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775A692-69FB-E649-8C67-9B288147CDA8}">
      <dsp:nvSpPr>
        <dsp:cNvPr id="0" name=""/>
        <dsp:cNvSpPr/>
      </dsp:nvSpPr>
      <dsp:spPr>
        <a:xfrm>
          <a:off x="255360" y="1093742"/>
          <a:ext cx="2298242" cy="1459383"/>
        </a:xfrm>
        <a:prstGeom prst="roundRect">
          <a:avLst>
            <a:gd name="adj" fmla="val 10000"/>
          </a:avLst>
        </a:prstGeom>
        <a:solidFill>
          <a:schemeClr val="lt1">
            <a:alpha val="90000"/>
            <a:hueOff val="0"/>
            <a:satOff val="0"/>
            <a:lumOff val="0"/>
            <a:alphaOff val="0"/>
          </a:schemeClr>
        </a:solid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kern="1200"/>
            <a:t>CULTIVATION</a:t>
          </a:r>
        </a:p>
      </dsp:txBody>
      <dsp:txXfrm>
        <a:off x="298104" y="1136486"/>
        <a:ext cx="2212754" cy="1373895"/>
      </dsp:txXfrm>
    </dsp:sp>
    <dsp:sp modelId="{7DF2B7D9-DAE2-CD41-92F5-AF1D31B623BA}">
      <dsp:nvSpPr>
        <dsp:cNvPr id="0" name=""/>
        <dsp:cNvSpPr/>
      </dsp:nvSpPr>
      <dsp:spPr>
        <a:xfrm>
          <a:off x="2808962" y="851150"/>
          <a:ext cx="2298242" cy="1459383"/>
        </a:xfrm>
        <a:prstGeom prst="roundRect">
          <a:avLst>
            <a:gd name="adj" fmla="val 10000"/>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4D72152-2FF4-E84D-9D2F-F05C09DCB5B7}">
      <dsp:nvSpPr>
        <dsp:cNvPr id="0" name=""/>
        <dsp:cNvSpPr/>
      </dsp:nvSpPr>
      <dsp:spPr>
        <a:xfrm>
          <a:off x="3064323" y="1093742"/>
          <a:ext cx="2298242" cy="1459383"/>
        </a:xfrm>
        <a:prstGeom prst="roundRect">
          <a:avLst>
            <a:gd name="adj" fmla="val 10000"/>
          </a:avLst>
        </a:prstGeom>
        <a:solidFill>
          <a:schemeClr val="lt1">
            <a:alpha val="90000"/>
            <a:hueOff val="0"/>
            <a:satOff val="0"/>
            <a:lumOff val="0"/>
            <a:alphaOff val="0"/>
          </a:schemeClr>
        </a:solid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kern="1200" dirty="0"/>
            <a:t>SOLICITATION</a:t>
          </a:r>
        </a:p>
      </dsp:txBody>
      <dsp:txXfrm>
        <a:off x="3107067" y="1136486"/>
        <a:ext cx="2212754" cy="1373895"/>
      </dsp:txXfrm>
    </dsp:sp>
    <dsp:sp modelId="{22F46914-0004-9D45-A84D-3B1A4F3E0E6D}">
      <dsp:nvSpPr>
        <dsp:cNvPr id="0" name=""/>
        <dsp:cNvSpPr/>
      </dsp:nvSpPr>
      <dsp:spPr>
        <a:xfrm>
          <a:off x="5617925" y="851150"/>
          <a:ext cx="2298242" cy="1459383"/>
        </a:xfrm>
        <a:prstGeom prst="roundRect">
          <a:avLst>
            <a:gd name="adj" fmla="val 10000"/>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D7B3ECF-188D-9344-B47F-62B81CC9A936}">
      <dsp:nvSpPr>
        <dsp:cNvPr id="0" name=""/>
        <dsp:cNvSpPr/>
      </dsp:nvSpPr>
      <dsp:spPr>
        <a:xfrm>
          <a:off x="5873285" y="1093742"/>
          <a:ext cx="2298242" cy="1459383"/>
        </a:xfrm>
        <a:prstGeom prst="roundRect">
          <a:avLst>
            <a:gd name="adj" fmla="val 10000"/>
          </a:avLst>
        </a:prstGeom>
        <a:solidFill>
          <a:schemeClr val="lt1">
            <a:alpha val="90000"/>
            <a:hueOff val="0"/>
            <a:satOff val="0"/>
            <a:lumOff val="0"/>
            <a:alphaOff val="0"/>
          </a:schemeClr>
        </a:solid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kern="1200"/>
            <a:t>STEWARDSHIP</a:t>
          </a:r>
        </a:p>
      </dsp:txBody>
      <dsp:txXfrm>
        <a:off x="5916029" y="1136486"/>
        <a:ext cx="2212754" cy="1373895"/>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0F124C3-8F67-BF42-AB10-F062EC51805D}">
      <dsp:nvSpPr>
        <dsp:cNvPr id="0" name=""/>
        <dsp:cNvSpPr/>
      </dsp:nvSpPr>
      <dsp:spPr>
        <a:xfrm>
          <a:off x="1507174" y="-24466"/>
          <a:ext cx="4038915" cy="4038915"/>
        </a:xfrm>
        <a:prstGeom prst="circularArrow">
          <a:avLst>
            <a:gd name="adj1" fmla="val 5544"/>
            <a:gd name="adj2" fmla="val 330680"/>
            <a:gd name="adj3" fmla="val 13789229"/>
            <a:gd name="adj4" fmla="val 17377873"/>
            <a:gd name="adj5" fmla="val 5757"/>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C175A0B-0912-9C49-8076-8AD720FD164F}">
      <dsp:nvSpPr>
        <dsp:cNvPr id="0" name=""/>
        <dsp:cNvSpPr/>
      </dsp:nvSpPr>
      <dsp:spPr>
        <a:xfrm>
          <a:off x="2586426" y="232"/>
          <a:ext cx="1880411" cy="940205"/>
        </a:xfrm>
        <a:prstGeom prst="roundRect">
          <a:avLst/>
        </a:prstGeom>
        <a:solidFill>
          <a:schemeClr val="accent2">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US" sz="1700" kern="1200"/>
            <a:t>Gift</a:t>
          </a:r>
        </a:p>
      </dsp:txBody>
      <dsp:txXfrm>
        <a:off x="2632323" y="46129"/>
        <a:ext cx="1788617" cy="848411"/>
      </dsp:txXfrm>
    </dsp:sp>
    <dsp:sp modelId="{5857DB2C-8C1A-514D-A5BD-12B0B16DDFD9}">
      <dsp:nvSpPr>
        <dsp:cNvPr id="0" name=""/>
        <dsp:cNvSpPr/>
      </dsp:nvSpPr>
      <dsp:spPr>
        <a:xfrm>
          <a:off x="4224480" y="1190348"/>
          <a:ext cx="1880411" cy="940205"/>
        </a:xfrm>
        <a:prstGeom prst="roundRect">
          <a:avLst/>
        </a:prstGeom>
        <a:solidFill>
          <a:schemeClr val="accent3">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marR="0" lvl="0" indent="0" algn="ctr" defTabSz="914400" eaLnBrk="1" fontAlgn="auto" latinLnBrk="0" hangingPunct="1">
            <a:lnSpc>
              <a:spcPct val="90000"/>
            </a:lnSpc>
            <a:spcBef>
              <a:spcPct val="0"/>
            </a:spcBef>
            <a:spcAft>
              <a:spcPts val="0"/>
            </a:spcAft>
            <a:buClrTx/>
            <a:buSzTx/>
            <a:buFontTx/>
            <a:buNone/>
            <a:tabLst/>
            <a:defRPr/>
          </a:pPr>
          <a:r>
            <a:rPr lang="en-US" sz="1700" kern="1200"/>
            <a:t>Stewardship </a:t>
          </a:r>
        </a:p>
        <a:p>
          <a:pPr marL="0" marR="0" lvl="0" indent="0" algn="ctr" defTabSz="914400" eaLnBrk="1" fontAlgn="auto" latinLnBrk="0" hangingPunct="1">
            <a:lnSpc>
              <a:spcPct val="90000"/>
            </a:lnSpc>
            <a:spcBef>
              <a:spcPct val="0"/>
            </a:spcBef>
            <a:spcAft>
              <a:spcPts val="0"/>
            </a:spcAft>
            <a:buClrTx/>
            <a:buSzTx/>
            <a:buFontTx/>
            <a:buNone/>
            <a:tabLst/>
            <a:defRPr/>
          </a:pPr>
          <a:r>
            <a:rPr lang="en-US" sz="1700" kern="1200"/>
            <a:t>Strategy</a:t>
          </a:r>
        </a:p>
        <a:p>
          <a:pPr lvl="0" algn="ctr" defTabSz="1200150">
            <a:lnSpc>
              <a:spcPct val="90000"/>
            </a:lnSpc>
            <a:spcBef>
              <a:spcPct val="0"/>
            </a:spcBef>
            <a:spcAft>
              <a:spcPct val="35000"/>
            </a:spcAft>
            <a:buNone/>
          </a:pPr>
          <a:endParaRPr lang="en-US" sz="1700" kern="1200"/>
        </a:p>
      </dsp:txBody>
      <dsp:txXfrm>
        <a:off x="4270377" y="1236245"/>
        <a:ext cx="1788617" cy="848411"/>
      </dsp:txXfrm>
    </dsp:sp>
    <dsp:sp modelId="{0D333EE6-3DF4-1A4F-8777-2889DE23E928}">
      <dsp:nvSpPr>
        <dsp:cNvPr id="0" name=""/>
        <dsp:cNvSpPr/>
      </dsp:nvSpPr>
      <dsp:spPr>
        <a:xfrm>
          <a:off x="3598799" y="3115996"/>
          <a:ext cx="1880411" cy="940205"/>
        </a:xfrm>
        <a:prstGeom prst="roundRect">
          <a:avLst/>
        </a:prstGeom>
        <a:solidFill>
          <a:schemeClr val="accent4">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US" sz="1700" kern="1200"/>
            <a:t>Recognition</a:t>
          </a:r>
        </a:p>
      </dsp:txBody>
      <dsp:txXfrm>
        <a:off x="3644696" y="3161893"/>
        <a:ext cx="1788617" cy="848411"/>
      </dsp:txXfrm>
    </dsp:sp>
    <dsp:sp modelId="{68A05EFC-7A5F-E74D-B58A-7383EB4A8321}">
      <dsp:nvSpPr>
        <dsp:cNvPr id="0" name=""/>
        <dsp:cNvSpPr/>
      </dsp:nvSpPr>
      <dsp:spPr>
        <a:xfrm>
          <a:off x="1574053" y="3115996"/>
          <a:ext cx="1880411" cy="940205"/>
        </a:xfrm>
        <a:prstGeom prst="roundRect">
          <a:avLst/>
        </a:prstGeom>
        <a:solidFill>
          <a:schemeClr val="accent5">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US" sz="1700" kern="1200" dirty="0"/>
            <a:t>On-going impact feedback</a:t>
          </a:r>
        </a:p>
      </dsp:txBody>
      <dsp:txXfrm>
        <a:off x="1619950" y="3161893"/>
        <a:ext cx="1788617" cy="848411"/>
      </dsp:txXfrm>
    </dsp:sp>
    <dsp:sp modelId="{7653211D-55F4-5D4A-85FB-1A32B8931870}">
      <dsp:nvSpPr>
        <dsp:cNvPr id="0" name=""/>
        <dsp:cNvSpPr/>
      </dsp:nvSpPr>
      <dsp:spPr>
        <a:xfrm>
          <a:off x="948372" y="1190348"/>
          <a:ext cx="1880411" cy="940205"/>
        </a:xfrm>
        <a:prstGeom prst="roundRect">
          <a:avLst/>
        </a:prstGeom>
        <a:solidFill>
          <a:schemeClr val="accent6">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marR="0" lvl="0" indent="0" algn="ctr" defTabSz="914400" eaLnBrk="1" fontAlgn="auto" latinLnBrk="0" hangingPunct="1">
            <a:lnSpc>
              <a:spcPct val="90000"/>
            </a:lnSpc>
            <a:spcBef>
              <a:spcPct val="0"/>
            </a:spcBef>
            <a:spcAft>
              <a:spcPts val="0"/>
            </a:spcAft>
            <a:buClrTx/>
            <a:buSzTx/>
            <a:buFontTx/>
            <a:buNone/>
            <a:tabLst/>
            <a:defRPr/>
          </a:pPr>
          <a:r>
            <a:rPr lang="en-US" sz="1700" kern="1200"/>
            <a:t>Deepening Engagement</a:t>
          </a:r>
        </a:p>
      </dsp:txBody>
      <dsp:txXfrm>
        <a:off x="994269" y="1236245"/>
        <a:ext cx="1788617" cy="848411"/>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907A09B-E287-46F5-982B-C63F2314564E}">
      <dsp:nvSpPr>
        <dsp:cNvPr id="0" name=""/>
        <dsp:cNvSpPr/>
      </dsp:nvSpPr>
      <dsp:spPr>
        <a:xfrm>
          <a:off x="637312" y="256103"/>
          <a:ext cx="810000" cy="810000"/>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rnd" cmpd="sng" algn="ctr">
          <a:solidFill>
            <a:schemeClr val="lt1">
              <a:alpha val="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D4F0B3F-49B1-464B-9702-BF053A8B936D}">
      <dsp:nvSpPr>
        <dsp:cNvPr id="0" name=""/>
        <dsp:cNvSpPr/>
      </dsp:nvSpPr>
      <dsp:spPr>
        <a:xfrm>
          <a:off x="142312" y="1561179"/>
          <a:ext cx="1800000" cy="199494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711200">
            <a:lnSpc>
              <a:spcPct val="100000"/>
            </a:lnSpc>
            <a:spcBef>
              <a:spcPct val="0"/>
            </a:spcBef>
            <a:spcAft>
              <a:spcPct val="35000"/>
            </a:spcAft>
            <a:buNone/>
          </a:pPr>
          <a:r>
            <a:rPr lang="en-US" sz="1600" kern="1200" dirty="0"/>
            <a:t>Non-board volunteers are more engaged and major gifts committees (e.g.) are using the model</a:t>
          </a:r>
        </a:p>
      </dsp:txBody>
      <dsp:txXfrm>
        <a:off x="142312" y="1561179"/>
        <a:ext cx="1800000" cy="1994941"/>
      </dsp:txXfrm>
    </dsp:sp>
    <dsp:sp modelId="{BB55A07D-32C8-427E-9228-03AF7CAA43F3}">
      <dsp:nvSpPr>
        <dsp:cNvPr id="0" name=""/>
        <dsp:cNvSpPr/>
      </dsp:nvSpPr>
      <dsp:spPr>
        <a:xfrm>
          <a:off x="2752312" y="256103"/>
          <a:ext cx="810000" cy="810000"/>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rnd" cmpd="sng" algn="ctr">
          <a:solidFill>
            <a:schemeClr val="lt1">
              <a:alpha val="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28D0FB1-7E78-48C5-90FB-D32E817A6600}">
      <dsp:nvSpPr>
        <dsp:cNvPr id="0" name=""/>
        <dsp:cNvSpPr/>
      </dsp:nvSpPr>
      <dsp:spPr>
        <a:xfrm>
          <a:off x="2257312" y="1561179"/>
          <a:ext cx="1800000" cy="199494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711200">
            <a:lnSpc>
              <a:spcPct val="100000"/>
            </a:lnSpc>
            <a:spcBef>
              <a:spcPct val="0"/>
            </a:spcBef>
            <a:spcAft>
              <a:spcPct val="35000"/>
            </a:spcAft>
            <a:buNone/>
          </a:pPr>
          <a:r>
            <a:rPr lang="en-US" sz="1600" kern="1200" dirty="0"/>
            <a:t>Staff members are getting involved as Ambassadors and Advocates – and many are making great Askers on team calls</a:t>
          </a:r>
        </a:p>
      </dsp:txBody>
      <dsp:txXfrm>
        <a:off x="2257312" y="1561179"/>
        <a:ext cx="1800000" cy="1994941"/>
      </dsp:txXfrm>
    </dsp:sp>
    <dsp:sp modelId="{9351F2B0-150B-406D-8790-ECC4F9F30E16}">
      <dsp:nvSpPr>
        <dsp:cNvPr id="0" name=""/>
        <dsp:cNvSpPr/>
      </dsp:nvSpPr>
      <dsp:spPr>
        <a:xfrm>
          <a:off x="4867312" y="256103"/>
          <a:ext cx="810000" cy="810000"/>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9050" cap="rnd" cmpd="sng" algn="ctr">
          <a:solidFill>
            <a:schemeClr val="lt1">
              <a:alpha val="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A7F1467-CA4A-4396-98BC-3C2DAD20CA6E}">
      <dsp:nvSpPr>
        <dsp:cNvPr id="0" name=""/>
        <dsp:cNvSpPr/>
      </dsp:nvSpPr>
      <dsp:spPr>
        <a:xfrm>
          <a:off x="4372312" y="1561179"/>
          <a:ext cx="1800000" cy="199494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711200">
            <a:lnSpc>
              <a:spcPct val="100000"/>
            </a:lnSpc>
            <a:spcBef>
              <a:spcPct val="0"/>
            </a:spcBef>
            <a:spcAft>
              <a:spcPct val="35000"/>
            </a:spcAft>
            <a:buNone/>
          </a:pPr>
          <a:r>
            <a:rPr lang="en-US" sz="1600" kern="1200" dirty="0"/>
            <a:t>AAA has been integrated into job descriptions and recruitment matrices</a:t>
          </a:r>
        </a:p>
      </dsp:txBody>
      <dsp:txXfrm>
        <a:off x="4372312" y="1561179"/>
        <a:ext cx="1800000" cy="1994941"/>
      </dsp:txXfrm>
    </dsp:sp>
    <dsp:sp modelId="{49297ECD-E773-46AE-9C68-01023A01A39B}">
      <dsp:nvSpPr>
        <dsp:cNvPr id="0" name=""/>
        <dsp:cNvSpPr/>
      </dsp:nvSpPr>
      <dsp:spPr>
        <a:xfrm>
          <a:off x="6982312" y="256103"/>
          <a:ext cx="810000" cy="810000"/>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9050" cap="rnd" cmpd="sng" algn="ctr">
          <a:solidFill>
            <a:schemeClr val="lt1">
              <a:alpha val="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8D2E569-0ADC-4027-8FF2-A668667D0063}">
      <dsp:nvSpPr>
        <dsp:cNvPr id="0" name=""/>
        <dsp:cNvSpPr/>
      </dsp:nvSpPr>
      <dsp:spPr>
        <a:xfrm>
          <a:off x="6487312" y="1561179"/>
          <a:ext cx="1800000" cy="199494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711200">
            <a:lnSpc>
              <a:spcPct val="100000"/>
            </a:lnSpc>
            <a:spcBef>
              <a:spcPct val="0"/>
            </a:spcBef>
            <a:spcAft>
              <a:spcPct val="35000"/>
            </a:spcAft>
            <a:buNone/>
          </a:pPr>
          <a:r>
            <a:rPr lang="en-US" sz="1600" kern="1200" dirty="0"/>
            <a:t>Confidence about their roles in relationship building and fundraising has increased among board volunteers</a:t>
          </a:r>
        </a:p>
      </dsp:txBody>
      <dsp:txXfrm>
        <a:off x="6487312" y="1561179"/>
        <a:ext cx="1800000" cy="1994941"/>
      </dsp:txXfrm>
    </dsp:sp>
  </dsp:spTree>
</dsp:drawing>
</file>

<file path=ppt/diagrams/layout1.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cycle3">
  <dgm:title val=""/>
  <dgm:desc val=""/>
  <dgm:catLst>
    <dgm:cat type="cycle" pri="5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val="exact"/>
    </dgm:varLst>
    <dgm:choose name="Name1">
      <dgm:if name="Name2" axis="ch" ptType="node" func="cnt" op="equ" val="2">
        <dgm:alg type="composite">
          <dgm:param type="ar" val="0.9"/>
        </dgm:alg>
        <dgm:shape xmlns:r="http://schemas.openxmlformats.org/officeDocument/2006/relationships" r:blip="">
          <dgm:adjLst/>
        </dgm:shape>
        <dgm:presOf/>
        <dgm:constrLst>
          <dgm:constr type="primFontSz" for="ch" ptType="node" op="equ" val="65"/>
          <dgm:constr type="ctrX" for="ch" forName="node1" refType="w" fact="0.5"/>
          <dgm:constr type="t" for="ch" forName="node1"/>
          <dgm:constr type="w" for="ch" forName="node1" refType="w" fact="0.8"/>
          <dgm:constr type="h" for="ch" forName="node1" refType="w" refFor="ch" refForName="node1" fact="0.5"/>
          <dgm:constr type="ctrX" for="ch" forName="sibTrans" refType="w" fact="0.5"/>
          <dgm:constr type="t" for="ch" forName="sibTrans"/>
          <dgm:constr type="w" for="ch" forName="sibTrans" refType="w" fact="0.8"/>
          <dgm:constr type="h" for="ch" forName="sibTrans" refType="w" refFor="ch" refForName="node1" fact="0.5"/>
          <dgm:constr type="userA" for="ch" forName="sibTrans" refType="w" fact="1.07"/>
          <dgm:constr type="ctrX" for="ch" forName="node2" refType="w" fact="0.5"/>
          <dgm:constr type="b" for="ch" forName="node2" refType="h"/>
          <dgm:constr type="w" for="ch" forName="node2" refType="w" fact="0.8"/>
          <dgm:constr type="h" for="ch" forName="node2" refType="w" refFor="ch" refForName="node1" fact="0.5"/>
          <dgm:constr type="l" for="ch" forName="sp1"/>
          <dgm:constr type="t" for="ch" forName="sp1" refType="h" fact="0.5"/>
          <dgm:constr type="w" for="ch" forName="sp1" val="1"/>
          <dgm:constr type="h" for="ch" forName="sp1" val="1"/>
          <dgm:constr type="r" for="ch" forName="sp2" refType="w"/>
          <dgm:constr type="t" for="ch" forName="sp2" refType="h" fact="0.5"/>
          <dgm:constr type="w" for="ch" forName="sp2" val="1"/>
          <dgm:constr type="h" for="ch" forName="sp2" val="1"/>
        </dgm:constrLst>
        <dgm:ruleLst/>
      </dgm:if>
      <dgm:else name="Name3">
        <dgm:alg type="composite"/>
        <dgm:shape xmlns:r="http://schemas.openxmlformats.org/officeDocument/2006/relationships" r:blip="">
          <dgm:adjLst/>
        </dgm:shape>
        <dgm:presOf/>
        <dgm:constrLst>
          <dgm:constr type="primFontSz" for="ch" ptType="node" op="equ" val="65"/>
        </dgm:constrLst>
        <dgm:ruleLst/>
      </dgm:else>
    </dgm:choose>
    <dgm:choose name="Name4">
      <dgm:if name="Name5" axis="ch" ptType="node" func="cnt" op="equ" val="2">
        <dgm:layoutNode name="node1">
          <dgm:varLst>
            <dgm:bulletEnabled val="1"/>
          </dgm:varLst>
          <dgm:alg type="tx"/>
          <dgm:shape xmlns:r="http://schemas.openxmlformats.org/officeDocument/2006/relationships" type="roundRect" r:blip="">
            <dgm:adjLst/>
          </dgm:shape>
          <dgm:presOf axis="ch desOrSelf"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ibTrans" styleLbl="bgShp">
          <dgm:choose name="Name6">
            <dgm:if name="Name7" func="var" arg="dir" op="equ" val="norm">
              <dgm:alg type="conn">
                <dgm:param type="connRout" val="longCurve"/>
                <dgm:param type="begPts" val="midR"/>
                <dgm:param type="endPts" val="midL"/>
                <dgm:param type="dstNode" val="node1"/>
              </dgm:alg>
              <dgm:shape xmlns:r="http://schemas.openxmlformats.org/officeDocument/2006/relationships" type="conn" r:blip="" zOrderOff="-2">
                <dgm:adjLst/>
              </dgm:shape>
              <dgm:presOf axis="ch" ptType="sibTrans"/>
              <dgm:constrLst>
                <dgm:constr type="userA"/>
                <dgm:constr type="diam" refType="userA" fact="-1"/>
                <dgm:constr type="wArH" refType="userA" fact="0.05"/>
                <dgm:constr type="hArH" refType="userA" fact="0.1"/>
                <dgm:constr type="stemThick" refType="userA" fact="0.06"/>
                <dgm:constr type="begPad" refType="connDist" fact="-0.2"/>
                <dgm:constr type="endPad" refType="connDist" fact="0.05"/>
              </dgm:constrLst>
            </dgm:if>
            <dgm:else name="Name8">
              <dgm:alg type="conn">
                <dgm:param type="connRout" val="longCurve"/>
                <dgm:param type="begPts" val="midL"/>
                <dgm:param type="endPts" val="midR"/>
                <dgm:param type="dstNode" val="node1"/>
              </dgm:alg>
              <dgm:shape xmlns:r="http://schemas.openxmlformats.org/officeDocument/2006/relationships" type="conn" r:blip="" zOrderOff="-2">
                <dgm:adjLst/>
              </dgm:shape>
              <dgm:presOf axis="ch" ptType="sibTrans"/>
              <dgm:constrLst>
                <dgm:constr type="userA"/>
                <dgm:constr type="diam" refType="userA"/>
                <dgm:constr type="wArH" refType="userA" fact="0.05"/>
                <dgm:constr type="hArH" refType="userA" fact="0.1"/>
                <dgm:constr type="stemThick" refType="userA" fact="0.06"/>
                <dgm:constr type="begPad" refType="connDist" fact="-0.2"/>
                <dgm:constr type="endPad" refType="connDist" fact="0.05"/>
              </dgm:constrLst>
            </dgm:else>
          </dgm:choose>
          <dgm:ruleLst/>
        </dgm:layoutNode>
        <dgm:layoutNode name="node2">
          <dgm:varLst>
            <dgm:bulletEnabled val="1"/>
          </dgm:varLst>
          <dgm:alg type="tx"/>
          <dgm:shape xmlns:r="http://schemas.openxmlformats.org/officeDocument/2006/relationships" type="roundRect" r:blip="">
            <dgm:adjLst/>
          </dgm:shape>
          <dgm:presOf axis="ch desOrSelf"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p1">
          <dgm:alg type="sp"/>
          <dgm:shape xmlns:r="http://schemas.openxmlformats.org/officeDocument/2006/relationships" r:blip="">
            <dgm:adjLst/>
          </dgm:shape>
          <dgm:presOf/>
          <dgm:constrLst/>
          <dgm:ruleLst/>
        </dgm:layoutNode>
        <dgm:layoutNode name="sp2">
          <dgm:alg type="sp"/>
          <dgm:shape xmlns:r="http://schemas.openxmlformats.org/officeDocument/2006/relationships" r:blip="">
            <dgm:adjLst/>
          </dgm:shape>
          <dgm:presOf/>
          <dgm:constrLst/>
          <dgm:ruleLst/>
        </dgm:layoutNode>
      </dgm:if>
      <dgm:else name="Name9">
        <dgm:layoutNode name="cycle">
          <dgm:choose name="Name10">
            <dgm:if name="Name11" func="var" arg="dir" op="equ" val="norm">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fact="-1"/>
                <dgm:constr type="wArH" for="ch" ptType="sibTrans" refType="diam" op="equ" fact="0.05"/>
                <dgm:constr type="hArH" for="ch" ptType="sibTrans" refType="diam" op="equ" fact="0.1"/>
                <dgm:constr type="stemThick" for="ch" ptType="sibTrans" refType="diam" op="equ" fact="0.065"/>
                <dgm:constr type="primFontSz" for="ch" ptType="node" op="equ"/>
              </dgm:constrLst>
            </dgm:if>
            <dgm:else name="Name12">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dgm:constr type="wArH" for="ch" ptType="sibTrans" refType="diam" op="equ" fact="0.05"/>
                <dgm:constr type="hArH" for="ch" ptType="sibTrans" refType="diam" op="equ" fact="0.1"/>
                <dgm:constr type="stemThick" for="ch" ptType="sibTrans" refType="diam" op="equ" fact="0.065"/>
                <dgm:constr type="primFontSz" for="ch" ptType="node" op="equ"/>
              </dgm:constrLst>
            </dgm:else>
          </dgm:choose>
          <dgm:ruleLst/>
          <dgm:forEach name="nodesFirstNodeForEach" axis="ch" ptType="node" cnt="1">
            <dgm:layoutNode name="nodeFirstNode">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sibTransForEach" axis="followSib" ptType="sibTrans" cnt="1">
              <dgm:layoutNode name="sibTransFirstNode" styleLbl="bgShp">
                <dgm:choose name="Name13">
                  <dgm:if name="Name14" func="var" arg="dir" op="equ" val="norm">
                    <dgm:alg type="conn">
                      <dgm:param type="connRout" val="longCurve"/>
                      <dgm:param type="begPts" val="midR"/>
                      <dgm:param type="endPts" val="midL"/>
                      <dgm:param type="dstNode" val="nodeFirstNode"/>
                    </dgm:alg>
                  </dgm:if>
                  <dgm:else name="Name15">
                    <dgm:alg type="conn">
                      <dgm:param type="connRout" val="longCurve"/>
                      <dgm:param type="begPts" val="midL"/>
                      <dgm:param type="endPts" val="midR"/>
                      <dgm:param type="dstNode" val="nodeFirstNode"/>
                    </dgm:alg>
                  </dgm:else>
                </dgm:choose>
                <dgm:shape xmlns:r="http://schemas.openxmlformats.org/officeDocument/2006/relationships" type="conn" r:blip="" zOrderOff="-2">
                  <dgm:adjLst/>
                </dgm:shape>
                <dgm:presOf axis="self"/>
                <dgm:choose name="Name16">
                  <dgm:if name="Name17" axis="par ch" ptType="doc node" func="cnt" op="equ" val="3">
                    <dgm:constrLst>
                      <dgm:constr type="userA"/>
                      <dgm:constr type="diam" refType="userA" fact="1.01"/>
                      <dgm:constr type="begPad" refType="connDist" fact="-0.2"/>
                      <dgm:constr type="endPad" refType="connDist" fact="0.05"/>
                    </dgm:constrLst>
                  </dgm:if>
                  <dgm:if name="Name18" axis="par ch" ptType="doc node" func="cnt" op="equ" val="4">
                    <dgm:constrLst>
                      <dgm:constr type="userA"/>
                      <dgm:constr type="diam" refType="userA" fact="1.26"/>
                      <dgm:constr type="begPad" refType="connDist" fact="-0.2"/>
                      <dgm:constr type="endPad" refType="connDist" fact="0.05"/>
                    </dgm:constrLst>
                  </dgm:if>
                  <dgm:if name="Name19" axis="par ch" ptType="doc node" func="cnt" op="equ" val="5">
                    <dgm:constrLst>
                      <dgm:constr type="userA"/>
                      <dgm:constr type="diam" refType="userA" fact="1.04"/>
                      <dgm:constr type="begPad" refType="connDist" fact="-0.2"/>
                      <dgm:constr type="endPad" refType="connDist" fact="0.05"/>
                    </dgm:constrLst>
                  </dgm:if>
                  <dgm:if name="Name20" axis="par ch" ptType="doc node" func="cnt" op="equ" val="6">
                    <dgm:constrLst>
                      <dgm:constr type="userA"/>
                      <dgm:constr type="diam" refType="userA" fact="1.1"/>
                      <dgm:constr type="begPad" refType="connDist" fact="-0.2"/>
                      <dgm:constr type="endPad" refType="connDist" fact="0.05"/>
                    </dgm:constrLst>
                  </dgm:if>
                  <dgm:else name="Name21">
                    <dgm:constrLst>
                      <dgm:constr type="userA"/>
                      <dgm:constr type="diam" refType="userA" fact="1.04"/>
                      <dgm:constr type="begPad" refType="connDist" fact="-0.2"/>
                      <dgm:constr type="endPad" refType="connDist" fact="0.05"/>
                    </dgm:constrLst>
                  </dgm:else>
                </dgm:choose>
                <dgm:ruleLst/>
              </dgm:layoutNode>
            </dgm:forEach>
          </dgm:forEach>
          <dgm:forEach name="followingNodesForEach" axis="ch" ptType="node" st="2">
            <dgm:layoutNode name="nodeFollowingNodes">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dgm:layoutNode>
      </dgm:else>
    </dgm:choose>
  </dgm:layoutNode>
</dgm:layoutDef>
</file>

<file path=ppt/diagrams/layout4.xml><?xml version="1.0" encoding="utf-8"?>
<dgm:layoutDef xmlns:dgm="http://schemas.openxmlformats.org/drawingml/2006/diagram" xmlns:a="http://schemas.openxmlformats.org/drawingml/2006/main" uniqueId="urn:microsoft.com/office/officeart/2018/2/layout/IconLabelList">
  <dgm:title val="Icon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20"/>
          <dgm:constr type="w" for="ch" forName="sibTrans" refType="w" refFor="ch" refForName="compNode" fact="0.175"/>
          <dgm:constr type="sp" refType="w" refFor="ch" refForName="compNode" op="equ" fact="0.25"/>
          <dgm:constr type="primFontSz" for="des" ptType="node" op="equ" val="50"/>
          <dgm:constr type="h" for="des" forName="compNode" op="equ"/>
          <dgm:constr type="h" for="des" forName="textRect" op="equ"/>
        </dgm:constrLst>
      </dgm:if>
      <dgm:if name="Name5"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6"/>
          <dgm:constr type="h" for="des" forName="compNode" op="equ"/>
          <dgm:constr type="h" for="des" forName="textRect" op="equ"/>
        </dgm:constrLst>
      </dgm:if>
      <dgm:else name="Name6">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7" axis="ch" ptType="node">
      <dgm:layoutNode name="compNode">
        <dgm:alg type="composite"/>
        <dgm:shape xmlns:r="http://schemas.openxmlformats.org/officeDocument/2006/relationships" r:blip="">
          <dgm:adjLst/>
        </dgm:shape>
        <dgm:presOf axis="self"/>
        <dgm:constrLst>
          <dgm:constr type="w" for="ch" forName="iconRect" refType="w" fact="0.45"/>
          <dgm:constr type="h" for="ch" forName="iconRect" refType="w" refFor="ch" refForName="iconRect"/>
          <dgm:constr type="ctrX" for="ch" forName="iconRect" refType="w" fact="0.5"/>
          <dgm:constr type="t" for="ch" forName="iconRect"/>
          <dgm:constr type="h" for="ch" forName="spaceRect" refType="h" fact="0.15"/>
          <dgm:constr type="w" for="ch" forName="spaceRect" refType="w"/>
          <dgm:constr type="l" for="ch" forName="spaceRect"/>
          <dgm:constr type="t" for="ch" forName="spaceRect" refType="b" refFor="ch" refForName="icon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8"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3362"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200">
                <a:latin typeface="Arial" charset="0"/>
                <a:ea typeface="+mn-ea"/>
                <a:cs typeface="+mn-cs"/>
              </a:defRPr>
            </a:lvl1pPr>
          </a:lstStyle>
          <a:p>
            <a:pPr>
              <a:defRPr/>
            </a:pPr>
            <a:endParaRPr lang="en-US"/>
          </a:p>
        </p:txBody>
      </p:sp>
      <p:sp>
        <p:nvSpPr>
          <p:cNvPr id="143363" name="Rectangle 3"/>
          <p:cNvSpPr>
            <a:spLocks noGrp="1" noChangeArrowheads="1"/>
          </p:cNvSpPr>
          <p:nvPr>
            <p:ph type="dt" sz="quarter"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200">
                <a:latin typeface="Arial" charset="0"/>
                <a:ea typeface="+mn-ea"/>
                <a:cs typeface="+mn-cs"/>
              </a:defRPr>
            </a:lvl1pPr>
          </a:lstStyle>
          <a:p>
            <a:pPr>
              <a:defRPr/>
            </a:pPr>
            <a:endParaRPr lang="en-US"/>
          </a:p>
        </p:txBody>
      </p:sp>
      <p:sp>
        <p:nvSpPr>
          <p:cNvPr id="143364" name="Rectangle 4"/>
          <p:cNvSpPr>
            <a:spLocks noGrp="1" noChangeArrowheads="1"/>
          </p:cNvSpPr>
          <p:nvPr>
            <p:ph type="ftr" sz="quarter" idx="2"/>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defRPr sz="1200">
                <a:latin typeface="Arial" charset="0"/>
                <a:ea typeface="+mn-ea"/>
                <a:cs typeface="+mn-cs"/>
              </a:defRPr>
            </a:lvl1pPr>
          </a:lstStyle>
          <a:p>
            <a:pPr>
              <a:defRPr/>
            </a:pPr>
            <a:endParaRPr lang="en-US"/>
          </a:p>
        </p:txBody>
      </p:sp>
      <p:sp>
        <p:nvSpPr>
          <p:cNvPr id="143365" name="Rectangle 5"/>
          <p:cNvSpPr>
            <a:spLocks noGrp="1" noChangeArrowheads="1"/>
          </p:cNvSpPr>
          <p:nvPr>
            <p:ph type="sldNum" sz="quarter" idx="3"/>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200">
                <a:latin typeface="Arial" charset="0"/>
                <a:cs typeface="+mn-cs"/>
              </a:defRPr>
            </a:lvl1pPr>
          </a:lstStyle>
          <a:p>
            <a:pPr>
              <a:defRPr/>
            </a:pPr>
            <a:fld id="{34808D6F-39D6-AC47-B282-C2C7593D2F80}" type="slidenum">
              <a:rPr lang="en-US"/>
              <a:pPr>
                <a:defRPr/>
              </a:pPr>
              <a:t>‹#›</a:t>
            </a:fld>
            <a:endParaRPr lang="en-US"/>
          </a:p>
        </p:txBody>
      </p:sp>
    </p:spTree>
    <p:extLst>
      <p:ext uri="{BB962C8B-B14F-4D97-AF65-F5344CB8AC3E}">
        <p14:creationId xmlns:p14="http://schemas.microsoft.com/office/powerpoint/2010/main" val="21963722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4930"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200">
                <a:latin typeface="Arial" charset="0"/>
                <a:ea typeface="+mn-ea"/>
                <a:cs typeface="+mn-cs"/>
              </a:defRPr>
            </a:lvl1pPr>
          </a:lstStyle>
          <a:p>
            <a:pPr>
              <a:defRPr/>
            </a:pPr>
            <a:endParaRPr lang="en-US"/>
          </a:p>
        </p:txBody>
      </p:sp>
      <p:sp>
        <p:nvSpPr>
          <p:cNvPr id="124931"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200">
                <a:latin typeface="Arial" charset="0"/>
                <a:ea typeface="+mn-ea"/>
                <a:cs typeface="+mn-cs"/>
              </a:defRPr>
            </a:lvl1pPr>
          </a:lstStyle>
          <a:p>
            <a:pPr>
              <a:defRPr/>
            </a:pPr>
            <a:endParaRPr lang="en-US"/>
          </a:p>
        </p:txBody>
      </p:sp>
      <p:sp>
        <p:nvSpPr>
          <p:cNvPr id="14340"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xtLst>
            <a:ext uri="{909E8E84-426E-40dd-AFC4-6F175D3DCCD1}">
              <a14:hiddenFill xmlns="" xmlns:a14="http://schemas.microsoft.com/office/drawing/2010/main">
                <a:solidFill>
                  <a:srgbClr val="FFFFFF"/>
                </a:solidFill>
              </a14:hiddenFill>
            </a:ext>
            <a:ext uri="{FAA26D3D-D897-4be2-8F04-BA451C77F1D7}">
              <ma14:placeholderFlag xmlns="" xmlns:ma14="http://schemas.microsoft.com/office/mac/drawingml/2011/main" val="1"/>
            </a:ext>
          </a:extLst>
        </p:spPr>
      </p:sp>
      <p:sp>
        <p:nvSpPr>
          <p:cNvPr id="124933"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24934"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defRPr sz="1200">
                <a:latin typeface="Arial" charset="0"/>
                <a:ea typeface="+mn-ea"/>
                <a:cs typeface="+mn-cs"/>
              </a:defRPr>
            </a:lvl1pPr>
          </a:lstStyle>
          <a:p>
            <a:pPr>
              <a:defRPr/>
            </a:pPr>
            <a:endParaRPr lang="en-US"/>
          </a:p>
        </p:txBody>
      </p:sp>
      <p:sp>
        <p:nvSpPr>
          <p:cNvPr id="124935"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200">
                <a:latin typeface="Arial" charset="0"/>
                <a:cs typeface="+mn-cs"/>
              </a:defRPr>
            </a:lvl1pPr>
          </a:lstStyle>
          <a:p>
            <a:pPr>
              <a:defRPr/>
            </a:pPr>
            <a:fld id="{2DD8C850-9F3F-EF44-A06A-954056C48702}" type="slidenum">
              <a:rPr lang="en-US"/>
              <a:pPr>
                <a:defRPr/>
              </a:pPr>
              <a:t>‹#›</a:t>
            </a:fld>
            <a:endParaRPr lang="en-US"/>
          </a:p>
        </p:txBody>
      </p:sp>
    </p:spTree>
    <p:extLst>
      <p:ext uri="{BB962C8B-B14F-4D97-AF65-F5344CB8AC3E}">
        <p14:creationId xmlns:p14="http://schemas.microsoft.com/office/powerpoint/2010/main" val="2519371172"/>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ＭＳ Ｐゴシック" charset="0"/>
        <a:cs typeface="ＭＳ Ｐゴシック" charset="0"/>
      </a:defRPr>
    </a:lvl1pPr>
    <a:lvl2pPr marL="457200" algn="l" rtl="0" eaLnBrk="0" fontAlgn="base" hangingPunct="0">
      <a:spcBef>
        <a:spcPct val="30000"/>
      </a:spcBef>
      <a:spcAft>
        <a:spcPct val="0"/>
      </a:spcAft>
      <a:defRPr sz="1200" kern="1200">
        <a:solidFill>
          <a:schemeClr val="tx1"/>
        </a:solidFill>
        <a:latin typeface="Arial" charset="0"/>
        <a:ea typeface="ＭＳ Ｐゴシック" charset="0"/>
        <a:cs typeface="+mn-cs"/>
      </a:defRPr>
    </a:lvl2pPr>
    <a:lvl3pPr marL="914400" algn="l" rtl="0" eaLnBrk="0" fontAlgn="base" hangingPunct="0">
      <a:spcBef>
        <a:spcPct val="30000"/>
      </a:spcBef>
      <a:spcAft>
        <a:spcPct val="0"/>
      </a:spcAft>
      <a:defRPr sz="1200" kern="1200">
        <a:solidFill>
          <a:schemeClr val="tx1"/>
        </a:solidFill>
        <a:latin typeface="Arial" charset="0"/>
        <a:ea typeface="ＭＳ Ｐゴシック" charset="0"/>
        <a:cs typeface="+mn-cs"/>
      </a:defRPr>
    </a:lvl3pPr>
    <a:lvl4pPr marL="1371600" algn="l" rtl="0" eaLnBrk="0" fontAlgn="base" hangingPunct="0">
      <a:spcBef>
        <a:spcPct val="30000"/>
      </a:spcBef>
      <a:spcAft>
        <a:spcPct val="0"/>
      </a:spcAft>
      <a:defRPr sz="1200" kern="1200">
        <a:solidFill>
          <a:schemeClr val="tx1"/>
        </a:solidFill>
        <a:latin typeface="Arial" charset="0"/>
        <a:ea typeface="ＭＳ Ｐゴシック" charset="0"/>
        <a:cs typeface="+mn-cs"/>
      </a:defRPr>
    </a:lvl4pPr>
    <a:lvl5pPr marL="1828800" algn="l" rtl="0" eaLnBrk="0" fontAlgn="base" hangingPunct="0">
      <a:spcBef>
        <a:spcPct val="30000"/>
      </a:spcBef>
      <a:spcAft>
        <a:spcPct val="0"/>
      </a:spcAft>
      <a:defRPr sz="1200" kern="1200">
        <a:solidFill>
          <a:schemeClr val="tx1"/>
        </a:solidFill>
        <a:latin typeface="Arial" charset="0"/>
        <a:ea typeface="ＭＳ Ｐゴシック" charset="0"/>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charset="0"/>
                <a:ea typeface="ＭＳ Ｐゴシック" charset="0"/>
                <a:cs typeface="ＭＳ Ｐゴシック" charset="0"/>
              </a:defRPr>
            </a:lvl1pPr>
            <a:lvl2pPr marL="742950" indent="-285750">
              <a:defRPr sz="2400">
                <a:solidFill>
                  <a:schemeClr val="tx1"/>
                </a:solidFill>
                <a:latin typeface="Tahoma" charset="0"/>
                <a:ea typeface="ＭＳ Ｐゴシック" charset="0"/>
              </a:defRPr>
            </a:lvl2pPr>
            <a:lvl3pPr marL="1143000" indent="-228600">
              <a:defRPr sz="2400">
                <a:solidFill>
                  <a:schemeClr val="tx1"/>
                </a:solidFill>
                <a:latin typeface="Tahoma" charset="0"/>
                <a:ea typeface="ＭＳ Ｐゴシック" charset="0"/>
              </a:defRPr>
            </a:lvl3pPr>
            <a:lvl4pPr marL="1600200" indent="-228600">
              <a:defRPr sz="2400">
                <a:solidFill>
                  <a:schemeClr val="tx1"/>
                </a:solidFill>
                <a:latin typeface="Tahoma" charset="0"/>
                <a:ea typeface="ＭＳ Ｐゴシック" charset="0"/>
              </a:defRPr>
            </a:lvl4pPr>
            <a:lvl5pPr marL="2057400" indent="-228600">
              <a:defRPr sz="2400">
                <a:solidFill>
                  <a:schemeClr val="tx1"/>
                </a:solidFill>
                <a:latin typeface="Tahoma" charset="0"/>
                <a:ea typeface="ＭＳ Ｐゴシック" charset="0"/>
              </a:defRPr>
            </a:lvl5pPr>
            <a:lvl6pPr marL="2514600" indent="-228600" eaLnBrk="0" fontAlgn="base" hangingPunct="0">
              <a:spcBef>
                <a:spcPct val="0"/>
              </a:spcBef>
              <a:spcAft>
                <a:spcPct val="0"/>
              </a:spcAft>
              <a:defRPr sz="2400">
                <a:solidFill>
                  <a:schemeClr val="tx1"/>
                </a:solidFill>
                <a:latin typeface="Tahoma" charset="0"/>
                <a:ea typeface="ＭＳ Ｐゴシック" charset="0"/>
              </a:defRPr>
            </a:lvl6pPr>
            <a:lvl7pPr marL="2971800" indent="-228600" eaLnBrk="0" fontAlgn="base" hangingPunct="0">
              <a:spcBef>
                <a:spcPct val="0"/>
              </a:spcBef>
              <a:spcAft>
                <a:spcPct val="0"/>
              </a:spcAft>
              <a:defRPr sz="2400">
                <a:solidFill>
                  <a:schemeClr val="tx1"/>
                </a:solidFill>
                <a:latin typeface="Tahoma" charset="0"/>
                <a:ea typeface="ＭＳ Ｐゴシック" charset="0"/>
              </a:defRPr>
            </a:lvl7pPr>
            <a:lvl8pPr marL="3429000" indent="-228600" eaLnBrk="0" fontAlgn="base" hangingPunct="0">
              <a:spcBef>
                <a:spcPct val="0"/>
              </a:spcBef>
              <a:spcAft>
                <a:spcPct val="0"/>
              </a:spcAft>
              <a:defRPr sz="2400">
                <a:solidFill>
                  <a:schemeClr val="tx1"/>
                </a:solidFill>
                <a:latin typeface="Tahoma" charset="0"/>
                <a:ea typeface="ＭＳ Ｐゴシック" charset="0"/>
              </a:defRPr>
            </a:lvl8pPr>
            <a:lvl9pPr marL="3886200" indent="-228600" eaLnBrk="0" fontAlgn="base" hangingPunct="0">
              <a:spcBef>
                <a:spcPct val="0"/>
              </a:spcBef>
              <a:spcAft>
                <a:spcPct val="0"/>
              </a:spcAft>
              <a:defRPr sz="2400">
                <a:solidFill>
                  <a:schemeClr val="tx1"/>
                </a:solidFill>
                <a:latin typeface="Tahoma" charset="0"/>
                <a:ea typeface="ＭＳ Ｐゴシック" charset="0"/>
              </a:defRPr>
            </a:lvl9pPr>
          </a:lstStyle>
          <a:p>
            <a:fld id="{EA04EE87-450C-1B49-88D1-C3D5789AD33B}" type="slidenum">
              <a:rPr lang="en-US" sz="1200">
                <a:latin typeface="Arial" charset="0"/>
              </a:rPr>
              <a:pPr/>
              <a:t>6</a:t>
            </a:fld>
            <a:endParaRPr lang="en-US" sz="1200">
              <a:latin typeface="Arial" charset="0"/>
            </a:endParaRPr>
          </a:p>
        </p:txBody>
      </p:sp>
      <p:sp>
        <p:nvSpPr>
          <p:cNvPr id="21506" name="Rectangle 2"/>
          <p:cNvSpPr>
            <a:spLocks noGrp="1" noRot="1" noChangeAspect="1" noChangeArrowheads="1" noTextEdit="1"/>
          </p:cNvSpPr>
          <p:nvPr>
            <p:ph type="sldImg"/>
          </p:nvPr>
        </p:nvSpPr>
        <p:spPr>
          <a:ln/>
        </p:spPr>
      </p:sp>
      <p:sp>
        <p:nvSpPr>
          <p:cNvPr id="21507" name="Rectangle 3"/>
          <p:cNvSpPr>
            <a:spLocks noGrp="1" noChangeArrowheads="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a:lstStyle/>
          <a:p>
            <a:pPr eaLnBrk="1" hangingPunct="1"/>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2DD8C850-9F3F-EF44-A06A-954056C48702}" type="slidenum">
              <a:rPr lang="en-US" smtClean="0"/>
              <a:pPr>
                <a:defRPr/>
              </a:pPr>
              <a:t>9</a:t>
            </a:fld>
            <a:endParaRPr lang="en-US"/>
          </a:p>
        </p:txBody>
      </p:sp>
    </p:spTree>
    <p:extLst>
      <p:ext uri="{BB962C8B-B14F-4D97-AF65-F5344CB8AC3E}">
        <p14:creationId xmlns:p14="http://schemas.microsoft.com/office/powerpoint/2010/main" val="354827474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charset="0"/>
                <a:ea typeface="ＭＳ Ｐゴシック" charset="0"/>
                <a:cs typeface="ＭＳ Ｐゴシック" charset="0"/>
              </a:defRPr>
            </a:lvl1pPr>
            <a:lvl2pPr marL="742950" indent="-285750">
              <a:defRPr sz="2400">
                <a:solidFill>
                  <a:schemeClr val="tx1"/>
                </a:solidFill>
                <a:latin typeface="Tahoma" charset="0"/>
                <a:ea typeface="ＭＳ Ｐゴシック" charset="0"/>
              </a:defRPr>
            </a:lvl2pPr>
            <a:lvl3pPr marL="1143000" indent="-228600">
              <a:defRPr sz="2400">
                <a:solidFill>
                  <a:schemeClr val="tx1"/>
                </a:solidFill>
                <a:latin typeface="Tahoma" charset="0"/>
                <a:ea typeface="ＭＳ Ｐゴシック" charset="0"/>
              </a:defRPr>
            </a:lvl3pPr>
            <a:lvl4pPr marL="1600200" indent="-228600">
              <a:defRPr sz="2400">
                <a:solidFill>
                  <a:schemeClr val="tx1"/>
                </a:solidFill>
                <a:latin typeface="Tahoma" charset="0"/>
                <a:ea typeface="ＭＳ Ｐゴシック" charset="0"/>
              </a:defRPr>
            </a:lvl4pPr>
            <a:lvl5pPr marL="2057400" indent="-228600">
              <a:defRPr sz="2400">
                <a:solidFill>
                  <a:schemeClr val="tx1"/>
                </a:solidFill>
                <a:latin typeface="Tahoma" charset="0"/>
                <a:ea typeface="ＭＳ Ｐゴシック" charset="0"/>
              </a:defRPr>
            </a:lvl5pPr>
            <a:lvl6pPr marL="2514600" indent="-228600" eaLnBrk="0" fontAlgn="base" hangingPunct="0">
              <a:spcBef>
                <a:spcPct val="0"/>
              </a:spcBef>
              <a:spcAft>
                <a:spcPct val="0"/>
              </a:spcAft>
              <a:defRPr sz="2400">
                <a:solidFill>
                  <a:schemeClr val="tx1"/>
                </a:solidFill>
                <a:latin typeface="Tahoma" charset="0"/>
                <a:ea typeface="ＭＳ Ｐゴシック" charset="0"/>
              </a:defRPr>
            </a:lvl6pPr>
            <a:lvl7pPr marL="2971800" indent="-228600" eaLnBrk="0" fontAlgn="base" hangingPunct="0">
              <a:spcBef>
                <a:spcPct val="0"/>
              </a:spcBef>
              <a:spcAft>
                <a:spcPct val="0"/>
              </a:spcAft>
              <a:defRPr sz="2400">
                <a:solidFill>
                  <a:schemeClr val="tx1"/>
                </a:solidFill>
                <a:latin typeface="Tahoma" charset="0"/>
                <a:ea typeface="ＭＳ Ｐゴシック" charset="0"/>
              </a:defRPr>
            </a:lvl7pPr>
            <a:lvl8pPr marL="3429000" indent="-228600" eaLnBrk="0" fontAlgn="base" hangingPunct="0">
              <a:spcBef>
                <a:spcPct val="0"/>
              </a:spcBef>
              <a:spcAft>
                <a:spcPct val="0"/>
              </a:spcAft>
              <a:defRPr sz="2400">
                <a:solidFill>
                  <a:schemeClr val="tx1"/>
                </a:solidFill>
                <a:latin typeface="Tahoma" charset="0"/>
                <a:ea typeface="ＭＳ Ｐゴシック" charset="0"/>
              </a:defRPr>
            </a:lvl8pPr>
            <a:lvl9pPr marL="3886200" indent="-228600" eaLnBrk="0" fontAlgn="base" hangingPunct="0">
              <a:spcBef>
                <a:spcPct val="0"/>
              </a:spcBef>
              <a:spcAft>
                <a:spcPct val="0"/>
              </a:spcAft>
              <a:defRPr sz="2400">
                <a:solidFill>
                  <a:schemeClr val="tx1"/>
                </a:solidFill>
                <a:latin typeface="Tahoma" charset="0"/>
                <a:ea typeface="ＭＳ Ｐゴシック" charset="0"/>
              </a:defRPr>
            </a:lvl9pPr>
          </a:lstStyle>
          <a:p>
            <a:fld id="{5D863FBE-8AEF-1148-9856-29B0AFF1E32A}" type="slidenum">
              <a:rPr lang="en-US" sz="1200">
                <a:latin typeface="Arial" charset="0"/>
              </a:rPr>
              <a:pPr/>
              <a:t>10</a:t>
            </a:fld>
            <a:endParaRPr lang="en-US" sz="1200">
              <a:latin typeface="Arial" charset="0"/>
            </a:endParaRPr>
          </a:p>
        </p:txBody>
      </p:sp>
      <p:sp>
        <p:nvSpPr>
          <p:cNvPr id="26626" name="Rectangle 2"/>
          <p:cNvSpPr>
            <a:spLocks noGrp="1" noRot="1" noChangeAspect="1" noChangeArrowheads="1" noTextEdit="1"/>
          </p:cNvSpPr>
          <p:nvPr>
            <p:ph type="sldImg"/>
          </p:nvPr>
        </p:nvSpPr>
        <p:spPr>
          <a:ln/>
        </p:spPr>
      </p:sp>
      <p:sp>
        <p:nvSpPr>
          <p:cNvPr id="26627" name="Rectangle 3"/>
          <p:cNvSpPr>
            <a:spLocks noGrp="1" noChangeArrowheads="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a:lstStyle/>
          <a:p>
            <a:pPr eaLnBrk="1" hangingPunct="1"/>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2DD8C850-9F3F-EF44-A06A-954056C48702}" type="slidenum">
              <a:rPr lang="en-US" smtClean="0"/>
              <a:pPr>
                <a:defRPr/>
              </a:pPr>
              <a:t>16</a:t>
            </a:fld>
            <a:endParaRPr lang="en-US"/>
          </a:p>
        </p:txBody>
      </p:sp>
    </p:spTree>
    <p:extLst>
      <p:ext uri="{BB962C8B-B14F-4D97-AF65-F5344CB8AC3E}">
        <p14:creationId xmlns:p14="http://schemas.microsoft.com/office/powerpoint/2010/main" val="427109921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2DD8C850-9F3F-EF44-A06A-954056C48702}" type="slidenum">
              <a:rPr lang="en-US" smtClean="0"/>
              <a:pPr>
                <a:defRPr/>
              </a:pPr>
              <a:t>23</a:t>
            </a:fld>
            <a:endParaRPr lang="en-US"/>
          </a:p>
        </p:txBody>
      </p:sp>
    </p:spTree>
    <p:extLst>
      <p:ext uri="{BB962C8B-B14F-4D97-AF65-F5344CB8AC3E}">
        <p14:creationId xmlns:p14="http://schemas.microsoft.com/office/powerpoint/2010/main" val="392381440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866442" y="1447801"/>
            <a:ext cx="6620968" cy="3329581"/>
          </a:xfrm>
        </p:spPr>
        <p:txBody>
          <a:bodyPr anchor="b"/>
          <a:lstStyle>
            <a:lvl1pPr>
              <a:defRPr sz="7200"/>
            </a:lvl1pPr>
          </a:lstStyle>
          <a:p>
            <a:r>
              <a:rPr lang="en-US"/>
              <a:t>Click to edit Master title style</a:t>
            </a:r>
            <a:endParaRPr lang="en-US" dirty="0"/>
          </a:p>
        </p:txBody>
      </p:sp>
      <p:sp>
        <p:nvSpPr>
          <p:cNvPr id="3" name="Subtitle 2"/>
          <p:cNvSpPr>
            <a:spLocks noGrp="1"/>
          </p:cNvSpPr>
          <p:nvPr>
            <p:ph type="subTitle" idx="1"/>
          </p:nvPr>
        </p:nvSpPr>
        <p:spPr>
          <a:xfrm>
            <a:off x="866442" y="4777380"/>
            <a:ext cx="662096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pPr>
              <a:defRPr/>
            </a:pPr>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5DDD1E5B-0567-5C4C-AD4D-B580193623BC}" type="slidenum">
              <a:rPr lang="en-US" smtClean="0"/>
              <a:pPr>
                <a:defRPr/>
              </a:pPr>
              <a:t>‹#›</a:t>
            </a:fld>
            <a:endParaRPr lang="en-US"/>
          </a:p>
        </p:txBody>
      </p:sp>
    </p:spTree>
    <p:extLst>
      <p:ext uri="{BB962C8B-B14F-4D97-AF65-F5344CB8AC3E}">
        <p14:creationId xmlns:p14="http://schemas.microsoft.com/office/powerpoint/2010/main" val="29745649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66443" y="4800587"/>
            <a:ext cx="662096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866442" y="685800"/>
            <a:ext cx="662096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866443" y="5367325"/>
            <a:ext cx="662096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pPr>
              <a:defRPr/>
            </a:pPr>
            <a:endParaRPr lang="en-US"/>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p>
            <a:pPr>
              <a:defRPr/>
            </a:pPr>
            <a:fld id="{AFBBDCE7-CD80-3E42-B984-FB5F43790BE5}" type="slidenum">
              <a:rPr lang="en-US" smtClean="0"/>
              <a:pPr>
                <a:defRPr/>
              </a:pPr>
              <a:t>‹#›</a:t>
            </a:fld>
            <a:endParaRPr lang="en-US"/>
          </a:p>
        </p:txBody>
      </p:sp>
    </p:spTree>
    <p:extLst>
      <p:ext uri="{BB962C8B-B14F-4D97-AF65-F5344CB8AC3E}">
        <p14:creationId xmlns:p14="http://schemas.microsoft.com/office/powerpoint/2010/main" val="28766024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866442" y="1447800"/>
            <a:ext cx="6620968" cy="1981200"/>
          </a:xfrm>
        </p:spPr>
        <p:txBody>
          <a:bodyPr/>
          <a:lstStyle>
            <a:lvl1pPr>
              <a:defRPr sz="4800"/>
            </a:lvl1pPr>
          </a:lstStyle>
          <a:p>
            <a:r>
              <a:rPr lang="en-US"/>
              <a:t>Click to edit Master title style</a:t>
            </a:r>
            <a:endParaRPr lang="en-US" dirty="0"/>
          </a:p>
        </p:txBody>
      </p:sp>
      <p:sp>
        <p:nvSpPr>
          <p:cNvPr id="8" name="Text Placeholder 3"/>
          <p:cNvSpPr>
            <a:spLocks noGrp="1"/>
          </p:cNvSpPr>
          <p:nvPr>
            <p:ph type="body" sz="half" idx="2"/>
          </p:nvPr>
        </p:nvSpPr>
        <p:spPr>
          <a:xfrm>
            <a:off x="866442" y="3657600"/>
            <a:ext cx="6620968"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pPr>
              <a:defRPr/>
            </a:pPr>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AFBBDCE7-CD80-3E42-B984-FB5F43790BE5}" type="slidenum">
              <a:rPr lang="en-US" smtClean="0"/>
              <a:pPr>
                <a:defRPr/>
              </a:pPr>
              <a:t>‹#›</a:t>
            </a:fld>
            <a:endParaRPr lang="en-US"/>
          </a:p>
        </p:txBody>
      </p:sp>
    </p:spTree>
    <p:extLst>
      <p:ext uri="{BB962C8B-B14F-4D97-AF65-F5344CB8AC3E}">
        <p14:creationId xmlns:p14="http://schemas.microsoft.com/office/powerpoint/2010/main" val="173248772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81409" y="1447800"/>
            <a:ext cx="6001049" cy="2323374"/>
          </a:xfrm>
        </p:spPr>
        <p:txBody>
          <a:bodyPr/>
          <a:lstStyle>
            <a:lvl1pPr>
              <a:defRPr sz="4800"/>
            </a:lvl1pPr>
          </a:lstStyle>
          <a:p>
            <a:r>
              <a:rPr lang="en-US"/>
              <a:t>Click to edit Master title style</a:t>
            </a:r>
            <a:endParaRPr lang="en-US" dirty="0"/>
          </a:p>
        </p:txBody>
      </p:sp>
      <p:sp>
        <p:nvSpPr>
          <p:cNvPr id="11" name="Text Placeholder 3"/>
          <p:cNvSpPr>
            <a:spLocks noGrp="1"/>
          </p:cNvSpPr>
          <p:nvPr>
            <p:ph type="body" sz="half" idx="14"/>
          </p:nvPr>
        </p:nvSpPr>
        <p:spPr>
          <a:xfrm>
            <a:off x="1448177" y="3771174"/>
            <a:ext cx="546115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en-US"/>
              <a:t>Click to edit Master text styles</a:t>
            </a:r>
          </a:p>
        </p:txBody>
      </p:sp>
      <p:sp>
        <p:nvSpPr>
          <p:cNvPr id="10" name="Text Placeholder 3"/>
          <p:cNvSpPr>
            <a:spLocks noGrp="1"/>
          </p:cNvSpPr>
          <p:nvPr>
            <p:ph type="body" sz="half" idx="2"/>
          </p:nvPr>
        </p:nvSpPr>
        <p:spPr>
          <a:xfrm>
            <a:off x="866442" y="4350657"/>
            <a:ext cx="6620968"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pPr>
              <a:defRPr/>
            </a:pPr>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AFBBDCE7-CD80-3E42-B984-FB5F43790BE5}" type="slidenum">
              <a:rPr lang="en-US" smtClean="0"/>
              <a:pPr>
                <a:defRPr/>
              </a:pPr>
              <a:t>‹#›</a:t>
            </a:fld>
            <a:endParaRPr lang="en-US"/>
          </a:p>
        </p:txBody>
      </p:sp>
      <p:sp>
        <p:nvSpPr>
          <p:cNvPr id="12" name="TextBox 11"/>
          <p:cNvSpPr txBox="1"/>
          <p:nvPr/>
        </p:nvSpPr>
        <p:spPr>
          <a:xfrm>
            <a:off x="673897" y="971253"/>
            <a:ext cx="601591"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sz="12200" dirty="0"/>
              <a:t>“</a:t>
            </a:r>
          </a:p>
        </p:txBody>
      </p:sp>
      <p:sp>
        <p:nvSpPr>
          <p:cNvPr id="15" name="TextBox 14"/>
          <p:cNvSpPr txBox="1"/>
          <p:nvPr/>
        </p:nvSpPr>
        <p:spPr>
          <a:xfrm>
            <a:off x="6999690" y="2613787"/>
            <a:ext cx="601591"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sz="12200" dirty="0"/>
              <a:t>”</a:t>
            </a:r>
          </a:p>
        </p:txBody>
      </p:sp>
    </p:spTree>
    <p:extLst>
      <p:ext uri="{BB962C8B-B14F-4D97-AF65-F5344CB8AC3E}">
        <p14:creationId xmlns:p14="http://schemas.microsoft.com/office/powerpoint/2010/main" val="52573657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866441" y="3124201"/>
            <a:ext cx="6620969" cy="1653180"/>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866442" y="4777381"/>
            <a:ext cx="6620968"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a:defRPr/>
            </a:pPr>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AFBBDCE7-CD80-3E42-B984-FB5F43790BE5}" type="slidenum">
              <a:rPr lang="en-US" smtClean="0"/>
              <a:pPr>
                <a:defRPr/>
              </a:pPr>
              <a:t>‹#›</a:t>
            </a:fld>
            <a:endParaRPr lang="en-US"/>
          </a:p>
        </p:txBody>
      </p:sp>
    </p:spTree>
    <p:extLst>
      <p:ext uri="{BB962C8B-B14F-4D97-AF65-F5344CB8AC3E}">
        <p14:creationId xmlns:p14="http://schemas.microsoft.com/office/powerpoint/2010/main" val="160054790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a:t>Click to edit Master title style</a:t>
            </a:r>
            <a:endParaRPr lang="en-US" dirty="0"/>
          </a:p>
        </p:txBody>
      </p:sp>
      <p:sp>
        <p:nvSpPr>
          <p:cNvPr id="3" name="Text Placeholder 2"/>
          <p:cNvSpPr>
            <a:spLocks noGrp="1"/>
          </p:cNvSpPr>
          <p:nvPr>
            <p:ph type="body" idx="1"/>
          </p:nvPr>
        </p:nvSpPr>
        <p:spPr>
          <a:xfrm>
            <a:off x="474834" y="1981200"/>
            <a:ext cx="22107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6" name="Text Placeholder 3"/>
          <p:cNvSpPr>
            <a:spLocks noGrp="1"/>
          </p:cNvSpPr>
          <p:nvPr>
            <p:ph type="body" sz="half" idx="15"/>
          </p:nvPr>
        </p:nvSpPr>
        <p:spPr>
          <a:xfrm>
            <a:off x="489475" y="2667000"/>
            <a:ext cx="219608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2913504" y="1981200"/>
            <a:ext cx="2202754"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9" name="Text Placeholder 3"/>
          <p:cNvSpPr>
            <a:spLocks noGrp="1"/>
          </p:cNvSpPr>
          <p:nvPr>
            <p:ph type="body" sz="half" idx="16"/>
          </p:nvPr>
        </p:nvSpPr>
        <p:spPr>
          <a:xfrm>
            <a:off x="2905586" y="2667000"/>
            <a:ext cx="2210671"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5344917" y="1981200"/>
            <a:ext cx="219965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Text Placeholder 3"/>
          <p:cNvSpPr>
            <a:spLocks noGrp="1"/>
          </p:cNvSpPr>
          <p:nvPr>
            <p:ph type="body" sz="half" idx="17"/>
          </p:nvPr>
        </p:nvSpPr>
        <p:spPr>
          <a:xfrm>
            <a:off x="5344917" y="2667000"/>
            <a:ext cx="2199658"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17" name="Straight Connector 16"/>
          <p:cNvCxnSpPr/>
          <p:nvPr/>
        </p:nvCxnSpPr>
        <p:spPr>
          <a:xfrm>
            <a:off x="2795334"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5223030"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pPr>
              <a:defRPr/>
            </a:pPr>
            <a:endParaRPr lang="en-US"/>
          </a:p>
        </p:txBody>
      </p:sp>
      <p:sp>
        <p:nvSpPr>
          <p:cNvPr id="4"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AFBBDCE7-CD80-3E42-B984-FB5F43790BE5}" type="slidenum">
              <a:rPr lang="en-US" smtClean="0"/>
              <a:pPr>
                <a:defRPr/>
              </a:pPr>
              <a:t>‹#›</a:t>
            </a:fld>
            <a:endParaRPr lang="en-US"/>
          </a:p>
        </p:txBody>
      </p:sp>
    </p:spTree>
    <p:extLst>
      <p:ext uri="{BB962C8B-B14F-4D97-AF65-F5344CB8AC3E}">
        <p14:creationId xmlns:p14="http://schemas.microsoft.com/office/powerpoint/2010/main" val="85287948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a:t>Click to edit Master title style</a:t>
            </a:r>
            <a:endParaRPr lang="en-US" dirty="0"/>
          </a:p>
        </p:txBody>
      </p:sp>
      <p:sp>
        <p:nvSpPr>
          <p:cNvPr id="3" name="Text Placeholder 2"/>
          <p:cNvSpPr>
            <a:spLocks noGrp="1"/>
          </p:cNvSpPr>
          <p:nvPr>
            <p:ph type="body" idx="1"/>
          </p:nvPr>
        </p:nvSpPr>
        <p:spPr>
          <a:xfrm>
            <a:off x="489475" y="4250949"/>
            <a:ext cx="2205612"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9" name="Picture Placeholder 2"/>
          <p:cNvSpPr>
            <a:spLocks noGrp="1" noChangeAspect="1"/>
          </p:cNvSpPr>
          <p:nvPr>
            <p:ph type="pic" idx="15"/>
          </p:nvPr>
        </p:nvSpPr>
        <p:spPr>
          <a:xfrm>
            <a:off x="489475" y="2209800"/>
            <a:ext cx="2205612"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2" name="Text Placeholder 3"/>
          <p:cNvSpPr>
            <a:spLocks noGrp="1"/>
          </p:cNvSpPr>
          <p:nvPr>
            <p:ph type="body" sz="half" idx="18"/>
          </p:nvPr>
        </p:nvSpPr>
        <p:spPr>
          <a:xfrm>
            <a:off x="489475" y="4827212"/>
            <a:ext cx="2205612"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2917792" y="4250949"/>
            <a:ext cx="21984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30" name="Picture Placeholder 2"/>
          <p:cNvSpPr>
            <a:spLocks noGrp="1" noChangeAspect="1"/>
          </p:cNvSpPr>
          <p:nvPr>
            <p:ph type="pic" idx="21"/>
          </p:nvPr>
        </p:nvSpPr>
        <p:spPr>
          <a:xfrm>
            <a:off x="2917791" y="2209800"/>
            <a:ext cx="2198466"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3" name="Text Placeholder 3"/>
          <p:cNvSpPr>
            <a:spLocks noGrp="1"/>
          </p:cNvSpPr>
          <p:nvPr>
            <p:ph type="body" sz="half" idx="19"/>
          </p:nvPr>
        </p:nvSpPr>
        <p:spPr>
          <a:xfrm>
            <a:off x="2916776" y="4827211"/>
            <a:ext cx="2201378"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5344917" y="4250949"/>
            <a:ext cx="219965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31" name="Picture Placeholder 2"/>
          <p:cNvSpPr>
            <a:spLocks noGrp="1" noChangeAspect="1"/>
          </p:cNvSpPr>
          <p:nvPr>
            <p:ph type="pic" idx="22"/>
          </p:nvPr>
        </p:nvSpPr>
        <p:spPr>
          <a:xfrm>
            <a:off x="5344916" y="2209800"/>
            <a:ext cx="2199658"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20"/>
          </p:nvPr>
        </p:nvSpPr>
        <p:spPr>
          <a:xfrm>
            <a:off x="5344824" y="4827209"/>
            <a:ext cx="2202571"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19" name="Straight Connector 18"/>
          <p:cNvCxnSpPr/>
          <p:nvPr/>
        </p:nvCxnSpPr>
        <p:spPr>
          <a:xfrm>
            <a:off x="2795334"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5223030"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pPr>
              <a:defRPr/>
            </a:pPr>
            <a:endParaRPr lang="en-US"/>
          </a:p>
        </p:txBody>
      </p:sp>
      <p:sp>
        <p:nvSpPr>
          <p:cNvPr id="4"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AFBBDCE7-CD80-3E42-B984-FB5F43790BE5}" type="slidenum">
              <a:rPr lang="en-US" smtClean="0"/>
              <a:pPr>
                <a:defRPr/>
              </a:pPr>
              <a:t>‹#›</a:t>
            </a:fld>
            <a:endParaRPr lang="en-US"/>
          </a:p>
        </p:txBody>
      </p:sp>
    </p:spTree>
    <p:extLst>
      <p:ext uri="{BB962C8B-B14F-4D97-AF65-F5344CB8AC3E}">
        <p14:creationId xmlns:p14="http://schemas.microsoft.com/office/powerpoint/2010/main" val="261921799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nchorCtr="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a:defRPr/>
            </a:pPr>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5F31BF27-09C7-5A41-B9F1-0C48BA891A12}" type="slidenum">
              <a:rPr lang="en-US" smtClean="0"/>
              <a:pPr>
                <a:defRPr/>
              </a:pPr>
              <a:t>‹#›</a:t>
            </a:fld>
            <a:endParaRPr lang="en-US"/>
          </a:p>
        </p:txBody>
      </p:sp>
    </p:spTree>
    <p:extLst>
      <p:ext uri="{BB962C8B-B14F-4D97-AF65-F5344CB8AC3E}">
        <p14:creationId xmlns:p14="http://schemas.microsoft.com/office/powerpoint/2010/main" val="327111333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229782" y="430214"/>
            <a:ext cx="1314793" cy="5826125"/>
          </a:xfrm>
        </p:spPr>
        <p:txBody>
          <a:bodyPr vert="eaVert" anchor="b" anchorCtr="0"/>
          <a:lstStyle/>
          <a:p>
            <a:r>
              <a:rPr lang="en-US"/>
              <a:t>Click to edit Master title style</a:t>
            </a:r>
            <a:endParaRPr lang="en-US" dirty="0"/>
          </a:p>
        </p:txBody>
      </p:sp>
      <p:sp>
        <p:nvSpPr>
          <p:cNvPr id="3" name="Vertical Text Placeholder 2"/>
          <p:cNvSpPr>
            <a:spLocks noGrp="1"/>
          </p:cNvSpPr>
          <p:nvPr>
            <p:ph type="body" orient="vert" idx="1"/>
          </p:nvPr>
        </p:nvSpPr>
        <p:spPr>
          <a:xfrm>
            <a:off x="489475" y="773205"/>
            <a:ext cx="5568812" cy="548313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a:defRPr/>
            </a:pPr>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00CDAA84-9ED6-6545-A4B2-69965992566D}" type="slidenum">
              <a:rPr lang="en-US" smtClean="0"/>
              <a:pPr>
                <a:defRPr/>
              </a:pPr>
              <a:t>‹#›</a:t>
            </a:fld>
            <a:endParaRPr lang="en-US"/>
          </a:p>
        </p:txBody>
      </p:sp>
    </p:spTree>
    <p:extLst>
      <p:ext uri="{BB962C8B-B14F-4D97-AF65-F5344CB8AC3E}">
        <p14:creationId xmlns:p14="http://schemas.microsoft.com/office/powerpoint/2010/main" val="309052091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3"/>
          <p:cNvSpPr>
            <a:spLocks noGrp="1"/>
          </p:cNvSpPr>
          <p:nvPr>
            <p:ph type="dt" sz="half" idx="10"/>
          </p:nvPr>
        </p:nvSpPr>
        <p:spPr/>
        <p:txBody>
          <a:bodyPr/>
          <a:lstStyle/>
          <a:p>
            <a:pPr>
              <a:defRPr/>
            </a:pPr>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508B6034-89EC-C147-BA13-07F9EAB1A2E2}" type="slidenum">
              <a:rPr lang="en-US" smtClean="0"/>
              <a:pPr>
                <a:defRPr/>
              </a:pPr>
              <a:t>‹#›</a:t>
            </a:fld>
            <a:endParaRPr lang="en-US"/>
          </a:p>
        </p:txBody>
      </p:sp>
    </p:spTree>
    <p:extLst>
      <p:ext uri="{BB962C8B-B14F-4D97-AF65-F5344CB8AC3E}">
        <p14:creationId xmlns:p14="http://schemas.microsoft.com/office/powerpoint/2010/main" val="36384083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66443" y="2861734"/>
            <a:ext cx="6620967" cy="1915647"/>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866442" y="4777381"/>
            <a:ext cx="662096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a:defRPr/>
            </a:pPr>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D0EA786F-A044-C54B-88B2-827446334966}" type="slidenum">
              <a:rPr lang="en-US" smtClean="0"/>
              <a:pPr>
                <a:defRPr/>
              </a:pPr>
              <a:t>‹#›</a:t>
            </a:fld>
            <a:endParaRPr lang="en-US"/>
          </a:p>
        </p:txBody>
      </p:sp>
    </p:spTree>
    <p:extLst>
      <p:ext uri="{BB962C8B-B14F-4D97-AF65-F5344CB8AC3E}">
        <p14:creationId xmlns:p14="http://schemas.microsoft.com/office/powerpoint/2010/main" val="189917410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27700" y="2060576"/>
            <a:ext cx="3298113"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241975" y="2056093"/>
            <a:ext cx="3298115"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pPr>
              <a:defRPr/>
            </a:pPr>
            <a:endParaRPr lang="en-US"/>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p>
            <a:pPr>
              <a:defRPr/>
            </a:pPr>
            <a:fld id="{5AA59D57-2C6F-544B-A8CD-A4C28618561F}" type="slidenum">
              <a:rPr lang="en-US" smtClean="0"/>
              <a:pPr>
                <a:defRPr/>
              </a:pPr>
              <a:t>‹#›</a:t>
            </a:fld>
            <a:endParaRPr lang="en-US"/>
          </a:p>
        </p:txBody>
      </p:sp>
    </p:spTree>
    <p:extLst>
      <p:ext uri="{BB962C8B-B14F-4D97-AF65-F5344CB8AC3E}">
        <p14:creationId xmlns:p14="http://schemas.microsoft.com/office/powerpoint/2010/main" val="360263102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827700" y="1905000"/>
            <a:ext cx="3298112"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27700" y="2514600"/>
            <a:ext cx="3298113"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241976" y="1905000"/>
            <a:ext cx="3298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241976" y="2514600"/>
            <a:ext cx="3298113"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pPr>
              <a:defRPr/>
            </a:pPr>
            <a:endParaRPr lang="en-US"/>
          </a:p>
        </p:txBody>
      </p:sp>
      <p:sp>
        <p:nvSpPr>
          <p:cNvPr id="8" name="Footer Placeholder 7"/>
          <p:cNvSpPr>
            <a:spLocks noGrp="1"/>
          </p:cNvSpPr>
          <p:nvPr>
            <p:ph type="ftr" sz="quarter" idx="11"/>
          </p:nvPr>
        </p:nvSpPr>
        <p:spPr/>
        <p:txBody>
          <a:bodyPr/>
          <a:lstStyle/>
          <a:p>
            <a:pPr>
              <a:defRPr/>
            </a:pPr>
            <a:endParaRPr lang="en-US"/>
          </a:p>
        </p:txBody>
      </p:sp>
      <p:sp>
        <p:nvSpPr>
          <p:cNvPr id="9" name="Slide Number Placeholder 8"/>
          <p:cNvSpPr>
            <a:spLocks noGrp="1"/>
          </p:cNvSpPr>
          <p:nvPr>
            <p:ph type="sldNum" sz="quarter" idx="12"/>
          </p:nvPr>
        </p:nvSpPr>
        <p:spPr/>
        <p:txBody>
          <a:bodyPr/>
          <a:lstStyle/>
          <a:p>
            <a:pPr>
              <a:defRPr/>
            </a:pPr>
            <a:fld id="{89A0E665-E8E7-7743-ADDC-CDD524CA15C0}" type="slidenum">
              <a:rPr lang="en-US" smtClean="0"/>
              <a:pPr>
                <a:defRPr/>
              </a:pPr>
              <a:t>‹#›</a:t>
            </a:fld>
            <a:endParaRPr lang="en-US"/>
          </a:p>
        </p:txBody>
      </p:sp>
    </p:spTree>
    <p:extLst>
      <p:ext uri="{BB962C8B-B14F-4D97-AF65-F5344CB8AC3E}">
        <p14:creationId xmlns:p14="http://schemas.microsoft.com/office/powerpoint/2010/main" val="308755788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7" name="Date Placeholder 2"/>
          <p:cNvSpPr>
            <a:spLocks noGrp="1"/>
          </p:cNvSpPr>
          <p:nvPr>
            <p:ph type="dt" sz="half" idx="10"/>
          </p:nvPr>
        </p:nvSpPr>
        <p:spPr/>
        <p:txBody>
          <a:bodyPr/>
          <a:lstStyle/>
          <a:p>
            <a:pPr>
              <a:defRPr/>
            </a:pPr>
            <a:endParaRPr lang="en-US"/>
          </a:p>
        </p:txBody>
      </p:sp>
      <p:sp>
        <p:nvSpPr>
          <p:cNvPr id="5" name="Footer Placeholder 3"/>
          <p:cNvSpPr>
            <a:spLocks noGrp="1"/>
          </p:cNvSpPr>
          <p:nvPr>
            <p:ph type="ftr" sz="quarter" idx="11"/>
          </p:nvPr>
        </p:nvSpPr>
        <p:spPr/>
        <p:txBody>
          <a:bodyPr/>
          <a:lstStyle/>
          <a:p>
            <a:pPr>
              <a:defRPr/>
            </a:pPr>
            <a:endParaRPr lang="en-US"/>
          </a:p>
        </p:txBody>
      </p:sp>
      <p:sp>
        <p:nvSpPr>
          <p:cNvPr id="6" name="Slide Number Placeholder 4"/>
          <p:cNvSpPr>
            <a:spLocks noGrp="1"/>
          </p:cNvSpPr>
          <p:nvPr>
            <p:ph type="sldNum" sz="quarter" idx="12"/>
          </p:nvPr>
        </p:nvSpPr>
        <p:spPr/>
        <p:txBody>
          <a:bodyPr/>
          <a:lstStyle/>
          <a:p>
            <a:pPr>
              <a:defRPr/>
            </a:pPr>
            <a:fld id="{B8EF4B50-88B2-694D-B4CE-CD715832AE1D}" type="slidenum">
              <a:rPr lang="en-US" smtClean="0"/>
              <a:pPr>
                <a:defRPr/>
              </a:pPr>
              <a:t>‹#›</a:t>
            </a:fld>
            <a:endParaRPr lang="en-US"/>
          </a:p>
        </p:txBody>
      </p:sp>
    </p:spTree>
    <p:extLst>
      <p:ext uri="{BB962C8B-B14F-4D97-AF65-F5344CB8AC3E}">
        <p14:creationId xmlns:p14="http://schemas.microsoft.com/office/powerpoint/2010/main" val="67825479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pPr>
              <a:defRPr/>
            </a:pPr>
            <a:endParaRPr lang="en-US"/>
          </a:p>
        </p:txBody>
      </p:sp>
      <p:sp>
        <p:nvSpPr>
          <p:cNvPr id="5" name="Footer Placeholder 2"/>
          <p:cNvSpPr>
            <a:spLocks noGrp="1"/>
          </p:cNvSpPr>
          <p:nvPr>
            <p:ph type="ftr" sz="quarter" idx="11"/>
          </p:nvPr>
        </p:nvSpPr>
        <p:spPr/>
        <p:txBody>
          <a:bodyPr/>
          <a:lstStyle/>
          <a:p>
            <a:pPr>
              <a:defRPr/>
            </a:pPr>
            <a:endParaRPr lang="en-US"/>
          </a:p>
        </p:txBody>
      </p:sp>
      <p:sp>
        <p:nvSpPr>
          <p:cNvPr id="6" name="Slide Number Placeholder 3"/>
          <p:cNvSpPr>
            <a:spLocks noGrp="1"/>
          </p:cNvSpPr>
          <p:nvPr>
            <p:ph type="sldNum" sz="quarter" idx="12"/>
          </p:nvPr>
        </p:nvSpPr>
        <p:spPr/>
        <p:txBody>
          <a:bodyPr/>
          <a:lstStyle/>
          <a:p>
            <a:pPr>
              <a:defRPr/>
            </a:pPr>
            <a:fld id="{352E7A73-A367-FC4A-8943-6C5A111F5037}" type="slidenum">
              <a:rPr lang="en-US" smtClean="0"/>
              <a:pPr>
                <a:defRPr/>
              </a:pPr>
              <a:t>‹#›</a:t>
            </a:fld>
            <a:endParaRPr lang="en-US"/>
          </a:p>
        </p:txBody>
      </p:sp>
    </p:spTree>
    <p:extLst>
      <p:ext uri="{BB962C8B-B14F-4D97-AF65-F5344CB8AC3E}">
        <p14:creationId xmlns:p14="http://schemas.microsoft.com/office/powerpoint/2010/main" val="254210366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66441" y="1447800"/>
            <a:ext cx="2551462" cy="1447800"/>
          </a:xfrm>
        </p:spPr>
        <p:txBody>
          <a:bodyPr anchor="b"/>
          <a:lstStyle>
            <a:lvl1pPr algn="l">
              <a:defRPr sz="2400" b="0"/>
            </a:lvl1pPr>
          </a:lstStyle>
          <a:p>
            <a:r>
              <a:rPr lang="en-US"/>
              <a:t>Click to edit Master title style</a:t>
            </a:r>
            <a:endParaRPr lang="en-US" dirty="0"/>
          </a:p>
        </p:txBody>
      </p:sp>
      <p:sp>
        <p:nvSpPr>
          <p:cNvPr id="3" name="Content Placeholder 2"/>
          <p:cNvSpPr>
            <a:spLocks noGrp="1"/>
          </p:cNvSpPr>
          <p:nvPr>
            <p:ph idx="1"/>
          </p:nvPr>
        </p:nvSpPr>
        <p:spPr>
          <a:xfrm>
            <a:off x="3589397" y="1447800"/>
            <a:ext cx="3898013"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66441" y="3129281"/>
            <a:ext cx="2551462"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7" name="Date Placeholder 4"/>
          <p:cNvSpPr>
            <a:spLocks noGrp="1"/>
          </p:cNvSpPr>
          <p:nvPr>
            <p:ph type="dt" sz="half" idx="10"/>
          </p:nvPr>
        </p:nvSpPr>
        <p:spPr/>
        <p:txBody>
          <a:bodyPr/>
          <a:lstStyle/>
          <a:p>
            <a:pPr>
              <a:defRPr/>
            </a:pPr>
            <a:endParaRPr lang="en-US"/>
          </a:p>
        </p:txBody>
      </p:sp>
      <p:sp>
        <p:nvSpPr>
          <p:cNvPr id="5" name="Footer Placeholder 5"/>
          <p:cNvSpPr>
            <a:spLocks noGrp="1"/>
          </p:cNvSpPr>
          <p:nvPr>
            <p:ph type="ftr" sz="quarter" idx="11"/>
          </p:nvPr>
        </p:nvSpPr>
        <p:spPr/>
        <p:txBody>
          <a:bodyPr/>
          <a:lstStyle/>
          <a:p>
            <a:pPr>
              <a:defRPr/>
            </a:pPr>
            <a:endParaRPr lang="en-US"/>
          </a:p>
        </p:txBody>
      </p:sp>
      <p:sp>
        <p:nvSpPr>
          <p:cNvPr id="6" name="Slide Number Placeholder 6"/>
          <p:cNvSpPr>
            <a:spLocks noGrp="1"/>
          </p:cNvSpPr>
          <p:nvPr>
            <p:ph type="sldNum" sz="quarter" idx="12"/>
          </p:nvPr>
        </p:nvSpPr>
        <p:spPr/>
        <p:txBody>
          <a:bodyPr/>
          <a:lstStyle/>
          <a:p>
            <a:pPr>
              <a:defRPr/>
            </a:pPr>
            <a:fld id="{E0458D79-D791-F74A-94CA-CC0D57954A14}" type="slidenum">
              <a:rPr lang="en-US" smtClean="0"/>
              <a:pPr>
                <a:defRPr/>
              </a:pPr>
              <a:t>‹#›</a:t>
            </a:fld>
            <a:endParaRPr lang="en-US"/>
          </a:p>
        </p:txBody>
      </p:sp>
    </p:spTree>
    <p:extLst>
      <p:ext uri="{BB962C8B-B14F-4D97-AF65-F5344CB8AC3E}">
        <p14:creationId xmlns:p14="http://schemas.microsoft.com/office/powerpoint/2010/main" val="95813041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65656" y="1854192"/>
            <a:ext cx="3820674" cy="1574808"/>
          </a:xfrm>
        </p:spPr>
        <p:txBody>
          <a:bodyPr anchor="b">
            <a:normAutofit/>
          </a:bodyPr>
          <a:lstStyle>
            <a:lvl1pPr algn="l">
              <a:defRPr sz="36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5213517" y="1143000"/>
            <a:ext cx="2400925"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866441" y="3657600"/>
            <a:ext cx="3814728"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pPr>
              <a:defRPr/>
            </a:pPr>
            <a:endParaRPr lang="en-US"/>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p>
            <a:pPr>
              <a:defRPr/>
            </a:pPr>
            <a:fld id="{99C8E89E-3FA5-224C-9F63-42C377DF17AE}" type="slidenum">
              <a:rPr lang="en-US" smtClean="0"/>
              <a:pPr>
                <a:defRPr/>
              </a:pPr>
              <a:t>‹#›</a:t>
            </a:fld>
            <a:endParaRPr lang="en-US"/>
          </a:p>
        </p:txBody>
      </p:sp>
    </p:spTree>
    <p:extLst>
      <p:ext uri="{BB962C8B-B14F-4D97-AF65-F5344CB8AC3E}">
        <p14:creationId xmlns:p14="http://schemas.microsoft.com/office/powerpoint/2010/main" val="35339553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2" name="Oval 21"/>
          <p:cNvSpPr/>
          <p:nvPr/>
        </p:nvSpPr>
        <p:spPr>
          <a:xfrm>
            <a:off x="629943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3" name="Oval 22"/>
          <p:cNvSpPr/>
          <p:nvPr/>
        </p:nvSpPr>
        <p:spPr>
          <a:xfrm>
            <a:off x="5689832" y="-457200"/>
            <a:ext cx="1600200" cy="1600200"/>
          </a:xfrm>
          <a:prstGeom prst="ellipse">
            <a:avLst/>
          </a:prstGeom>
          <a:gradFill flip="none" rotWithShape="1">
            <a:gsLst>
              <a:gs pos="0">
                <a:schemeClr val="bg2">
                  <a:lumMod val="60000"/>
                  <a:lumOff val="40000"/>
                  <a:alpha val="14000"/>
                </a:schemeClr>
              </a:gs>
              <a:gs pos="73000">
                <a:schemeClr val="bg2">
                  <a:lumMod val="60000"/>
                  <a:lumOff val="40000"/>
                  <a:alpha val="0"/>
                </a:schemeClr>
              </a:gs>
              <a:gs pos="36000">
                <a:schemeClr val="bg2">
                  <a:lumMod val="60000"/>
                  <a:lumOff val="4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4" name="Oval 23"/>
          <p:cNvSpPr/>
          <p:nvPr/>
        </p:nvSpPr>
        <p:spPr>
          <a:xfrm>
            <a:off x="6299432" y="6096000"/>
            <a:ext cx="990600" cy="990600"/>
          </a:xfrm>
          <a:prstGeom prst="ellipse">
            <a:avLst/>
          </a:prstGeom>
          <a:gradFill flip="none" rotWithShape="1">
            <a:gsLst>
              <a:gs pos="0">
                <a:schemeClr val="bg2">
                  <a:lumMod val="60000"/>
                  <a:lumOff val="40000"/>
                  <a:alpha val="9000"/>
                </a:schemeClr>
              </a:gs>
              <a:gs pos="66000">
                <a:schemeClr val="bg2">
                  <a:lumMod val="60000"/>
                  <a:lumOff val="40000"/>
                  <a:alpha val="0"/>
                </a:schemeClr>
              </a:gs>
              <a:gs pos="36000">
                <a:schemeClr val="bg2">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153988" y="2667000"/>
            <a:ext cx="4191000" cy="4191000"/>
          </a:xfrm>
          <a:prstGeom prst="ellipse">
            <a:avLst/>
          </a:prstGeom>
          <a:gradFill flip="none" rotWithShape="1">
            <a:gsLst>
              <a:gs pos="0">
                <a:schemeClr val="bg2">
                  <a:lumMod val="60000"/>
                  <a:lumOff val="40000"/>
                  <a:alpha val="11000"/>
                </a:schemeClr>
              </a:gs>
              <a:gs pos="75000">
                <a:schemeClr val="bg2">
                  <a:lumMod val="60000"/>
                  <a:lumOff val="40000"/>
                  <a:alpha val="0"/>
                </a:schemeClr>
              </a:gs>
              <a:gs pos="36000">
                <a:schemeClr val="bg2">
                  <a:lumMod val="60000"/>
                  <a:lumOff val="4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839788" y="2895600"/>
            <a:ext cx="2362200" cy="2362200"/>
          </a:xfrm>
          <a:prstGeom prst="ellipse">
            <a:avLst/>
          </a:prstGeom>
          <a:gradFill flip="none" rotWithShape="1">
            <a:gsLst>
              <a:gs pos="0">
                <a:schemeClr val="bg2">
                  <a:lumMod val="60000"/>
                  <a:lumOff val="40000"/>
                  <a:alpha val="8000"/>
                </a:schemeClr>
              </a:gs>
              <a:gs pos="72000">
                <a:schemeClr val="bg2">
                  <a:lumMod val="60000"/>
                  <a:lumOff val="40000"/>
                  <a:alpha val="0"/>
                </a:schemeClr>
              </a:gs>
              <a:gs pos="36000">
                <a:schemeClr val="bg2">
                  <a:lumMod val="60000"/>
                  <a:lumOff val="4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Rectangle 18"/>
          <p:cNvSpPr/>
          <p:nvPr/>
        </p:nvSpPr>
        <p:spPr>
          <a:xfrm>
            <a:off x="7745644" y="0"/>
            <a:ext cx="685800" cy="1099458"/>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484710" y="452718"/>
            <a:ext cx="7055380" cy="1400530"/>
          </a:xfrm>
          <a:prstGeom prst="rect">
            <a:avLst/>
          </a:prstGeom>
        </p:spPr>
        <p:txBody>
          <a:bodyPr vert="horz" lIns="91440" tIns="45720" rIns="91440" bIns="45720" rtlCol="0" anchor="t">
            <a:noAutofit/>
          </a:bodyPr>
          <a:lstStyle/>
          <a:p>
            <a:r>
              <a:rPr lang="en-US"/>
              <a:t>Click to edit Master title style</a:t>
            </a:r>
            <a:endParaRPr lang="en-US" dirty="0"/>
          </a:p>
        </p:txBody>
      </p:sp>
      <p:sp>
        <p:nvSpPr>
          <p:cNvPr id="3" name="Text Placeholder 2"/>
          <p:cNvSpPr>
            <a:spLocks noGrp="1"/>
          </p:cNvSpPr>
          <p:nvPr>
            <p:ph type="body" idx="1"/>
          </p:nvPr>
        </p:nvSpPr>
        <p:spPr>
          <a:xfrm>
            <a:off x="827700" y="2052925"/>
            <a:ext cx="6711654" cy="4195481"/>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rot="5400000">
            <a:off x="7494989" y="1828771"/>
            <a:ext cx="990599" cy="22865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pPr>
              <a:defRPr/>
            </a:pPr>
            <a:endParaRPr lang="en-US"/>
          </a:p>
        </p:txBody>
      </p:sp>
      <p:sp>
        <p:nvSpPr>
          <p:cNvPr id="5" name="Footer Placeholder 4"/>
          <p:cNvSpPr>
            <a:spLocks noGrp="1"/>
          </p:cNvSpPr>
          <p:nvPr>
            <p:ph type="ftr" sz="quarter" idx="3"/>
          </p:nvPr>
        </p:nvSpPr>
        <p:spPr>
          <a:xfrm rot="5400000">
            <a:off x="6233335" y="3263371"/>
            <a:ext cx="3859795" cy="228660"/>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pPr>
              <a:defRPr/>
            </a:pPr>
            <a:endParaRPr lang="en-US"/>
          </a:p>
        </p:txBody>
      </p:sp>
      <p:sp>
        <p:nvSpPr>
          <p:cNvPr id="6" name="Slide Number Placeholder 5"/>
          <p:cNvSpPr>
            <a:spLocks noGrp="1"/>
          </p:cNvSpPr>
          <p:nvPr>
            <p:ph type="sldNum" sz="quarter" idx="4"/>
          </p:nvPr>
        </p:nvSpPr>
        <p:spPr bwMode="gray">
          <a:xfrm>
            <a:off x="7766431" y="295736"/>
            <a:ext cx="628813" cy="767687"/>
          </a:xfrm>
          <a:prstGeom prst="rect">
            <a:avLst/>
          </a:prstGeom>
        </p:spPr>
        <p:txBody>
          <a:bodyPr vert="horz" lIns="91440" tIns="45720" rIns="91440" bIns="45720" rtlCol="0" anchor="b"/>
          <a:lstStyle>
            <a:lvl1pPr algn="ctr">
              <a:defRPr sz="2801" b="0" i="0">
                <a:solidFill>
                  <a:schemeClr val="tx1">
                    <a:tint val="75000"/>
                  </a:schemeClr>
                </a:solidFill>
              </a:defRPr>
            </a:lvl1pPr>
          </a:lstStyle>
          <a:p>
            <a:pPr>
              <a:defRPr/>
            </a:pPr>
            <a:fld id="{AFBBDCE7-CD80-3E42-B984-FB5F43790BE5}" type="slidenum">
              <a:rPr lang="en-US" smtClean="0"/>
              <a:pPr>
                <a:defRPr/>
              </a:pPr>
              <a:t>‹#›</a:t>
            </a:fld>
            <a:endParaRPr lang="en-US"/>
          </a:p>
        </p:txBody>
      </p:sp>
    </p:spTree>
    <p:extLst>
      <p:ext uri="{BB962C8B-B14F-4D97-AF65-F5344CB8AC3E}">
        <p14:creationId xmlns:p14="http://schemas.microsoft.com/office/powerpoint/2010/main" val="1001688324"/>
      </p:ext>
    </p:extLst>
  </p:cSld>
  <p:clrMap bg1="dk1" tx1="lt1" bg2="dk2" tx2="lt2" accent1="accent1" accent2="accent2" accent3="accent3" accent4="accent4" accent5="accent5" accent6="accent6" hlink="hlink" folHlink="folHlink"/>
  <p:sldLayoutIdLst>
    <p:sldLayoutId id="2147483902" r:id="rId1"/>
    <p:sldLayoutId id="2147483903" r:id="rId2"/>
    <p:sldLayoutId id="2147483904" r:id="rId3"/>
    <p:sldLayoutId id="2147483905" r:id="rId4"/>
    <p:sldLayoutId id="2147483906" r:id="rId5"/>
    <p:sldLayoutId id="2147483907" r:id="rId6"/>
    <p:sldLayoutId id="2147483908" r:id="rId7"/>
    <p:sldLayoutId id="2147483909" r:id="rId8"/>
    <p:sldLayoutId id="2147483910" r:id="rId9"/>
    <p:sldLayoutId id="2147483911" r:id="rId10"/>
    <p:sldLayoutId id="2147483912" r:id="rId11"/>
    <p:sldLayoutId id="2147483913" r:id="rId12"/>
    <p:sldLayoutId id="2147483914" r:id="rId13"/>
    <p:sldLayoutId id="2147483915" r:id="rId14"/>
    <p:sldLayoutId id="2147483916" r:id="rId15"/>
    <p:sldLayoutId id="2147483917" r:id="rId16"/>
    <p:sldLayoutId id="2147483918" r:id="rId17"/>
  </p:sldLayoutIdLst>
  <p:hf hdr="0" ftr="0" dt="0"/>
  <p:txStyles>
    <p:titleStyle>
      <a:lvl1pPr algn="l" defTabSz="457207"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6" indent="-342906" algn="l" defTabSz="457207"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62" indent="-285755" algn="l" defTabSz="457207"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20"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27"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34"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14642"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49"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57"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64"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7" rtl="0" eaLnBrk="1" latinLnBrk="0" hangingPunct="1">
        <a:defRPr sz="1800" kern="1200">
          <a:solidFill>
            <a:schemeClr val="tx1"/>
          </a:solidFill>
          <a:latin typeface="+mn-lt"/>
          <a:ea typeface="+mn-ea"/>
          <a:cs typeface="+mn-cs"/>
        </a:defRPr>
      </a:lvl1pPr>
      <a:lvl2pPr marL="457207" algn="l" defTabSz="457207" rtl="0" eaLnBrk="1" latinLnBrk="0" hangingPunct="1">
        <a:defRPr sz="1800" kern="1200">
          <a:solidFill>
            <a:schemeClr val="tx1"/>
          </a:solidFill>
          <a:latin typeface="+mn-lt"/>
          <a:ea typeface="+mn-ea"/>
          <a:cs typeface="+mn-cs"/>
        </a:defRPr>
      </a:lvl2pPr>
      <a:lvl3pPr marL="914415" algn="l" defTabSz="457207" rtl="0" eaLnBrk="1" latinLnBrk="0" hangingPunct="1">
        <a:defRPr sz="1800" kern="1200">
          <a:solidFill>
            <a:schemeClr val="tx1"/>
          </a:solidFill>
          <a:latin typeface="+mn-lt"/>
          <a:ea typeface="+mn-ea"/>
          <a:cs typeface="+mn-cs"/>
        </a:defRPr>
      </a:lvl3pPr>
      <a:lvl4pPr marL="1371622" algn="l" defTabSz="457207" rtl="0" eaLnBrk="1" latinLnBrk="0" hangingPunct="1">
        <a:defRPr sz="1800" kern="1200">
          <a:solidFill>
            <a:schemeClr val="tx1"/>
          </a:solidFill>
          <a:latin typeface="+mn-lt"/>
          <a:ea typeface="+mn-ea"/>
          <a:cs typeface="+mn-cs"/>
        </a:defRPr>
      </a:lvl4pPr>
      <a:lvl5pPr marL="1828831" algn="l" defTabSz="457207" rtl="0" eaLnBrk="1" latinLnBrk="0" hangingPunct="1">
        <a:defRPr sz="1800" kern="1200">
          <a:solidFill>
            <a:schemeClr val="tx1"/>
          </a:solidFill>
          <a:latin typeface="+mn-lt"/>
          <a:ea typeface="+mn-ea"/>
          <a:cs typeface="+mn-cs"/>
        </a:defRPr>
      </a:lvl5pPr>
      <a:lvl6pPr marL="2286038" algn="l" defTabSz="457207" rtl="0" eaLnBrk="1" latinLnBrk="0" hangingPunct="1">
        <a:defRPr sz="1800" kern="1200">
          <a:solidFill>
            <a:schemeClr val="tx1"/>
          </a:solidFill>
          <a:latin typeface="+mn-lt"/>
          <a:ea typeface="+mn-ea"/>
          <a:cs typeface="+mn-cs"/>
        </a:defRPr>
      </a:lvl6pPr>
      <a:lvl7pPr marL="2743246" algn="l" defTabSz="457207" rtl="0" eaLnBrk="1" latinLnBrk="0" hangingPunct="1">
        <a:defRPr sz="1800" kern="1200">
          <a:solidFill>
            <a:schemeClr val="tx1"/>
          </a:solidFill>
          <a:latin typeface="+mn-lt"/>
          <a:ea typeface="+mn-ea"/>
          <a:cs typeface="+mn-cs"/>
        </a:defRPr>
      </a:lvl7pPr>
      <a:lvl8pPr marL="3200453" algn="l" defTabSz="457207" rtl="0" eaLnBrk="1" latinLnBrk="0" hangingPunct="1">
        <a:defRPr sz="1800" kern="1200">
          <a:solidFill>
            <a:schemeClr val="tx1"/>
          </a:solidFill>
          <a:latin typeface="+mn-lt"/>
          <a:ea typeface="+mn-ea"/>
          <a:cs typeface="+mn-cs"/>
        </a:defRPr>
      </a:lvl8pPr>
      <a:lvl9pPr marL="3657661" algn="l" defTabSz="457207"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hyperlink" Target="http://pexels.com/photo/people-coffee-meeting-team-7096" TargetMode="External"/><Relationship Id="rId2" Type="http://schemas.openxmlformats.org/officeDocument/2006/relationships/image" Target="../media/image9.jpg"/><Relationship Id="rId1" Type="http://schemas.openxmlformats.org/officeDocument/2006/relationships/slideLayout" Target="../slideLayouts/slideLayout10.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1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2.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image" Target="../media/image1.jpeg"/><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27.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28.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hyperlink" Target="https://www.freeimageslive.co.uk/free_stock_image/complexlightjpg" TargetMode="External"/><Relationship Id="rId2" Type="http://schemas.openxmlformats.org/officeDocument/2006/relationships/image" Target="../media/image22.jpg"/><Relationship Id="rId1" Type="http://schemas.openxmlformats.org/officeDocument/2006/relationships/slideLayout" Target="../slideLayouts/slideLayout7.xml"/><Relationship Id="rId5" Type="http://schemas.openxmlformats.org/officeDocument/2006/relationships/hyperlink" Target="https://creativecommons.org/licenses/by/3.0/" TargetMode="External"/><Relationship Id="rId4" Type="http://schemas.openxmlformats.org/officeDocument/2006/relationships/image" Target="../media/image23.jpg"/></Relationships>
</file>

<file path=ppt/slides/_rels/slide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hyperlink" Target="mailto:kaysprinkelgrace@gmail.com" TargetMode="External"/><Relationship Id="rId2"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hyperlink" Target="http://www.kaygrace.org/" TargetMode="External"/><Relationship Id="rId5" Type="http://schemas.openxmlformats.org/officeDocument/2006/relationships/image" Target="../media/image7.png"/><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3.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7000"/>
                <a:hueMod val="88000"/>
                <a:satMod val="130000"/>
                <a:lumMod val="124000"/>
              </a:schemeClr>
            </a:gs>
            <a:gs pos="100000">
              <a:schemeClr val="bg2">
                <a:tint val="96000"/>
                <a:shade val="88000"/>
                <a:hueMod val="108000"/>
                <a:satMod val="164000"/>
                <a:lumMod val="76000"/>
              </a:schemeClr>
            </a:gs>
          </a:gsLst>
          <a:path path="circle">
            <a:fillToRect l="45000" t="65000" r="125000" b="100000"/>
          </a:path>
        </a:gradFill>
        <a:effectLst/>
      </p:bgPr>
    </p:bg>
    <p:spTree>
      <p:nvGrpSpPr>
        <p:cNvPr id="1" name=""/>
        <p:cNvGrpSpPr/>
        <p:nvPr/>
      </p:nvGrpSpPr>
      <p:grpSpPr>
        <a:xfrm>
          <a:off x="0" y="0"/>
          <a:ext cx="0" cy="0"/>
          <a:chOff x="0" y="0"/>
          <a:chExt cx="0" cy="0"/>
        </a:xfrm>
      </p:grpSpPr>
      <p:sp>
        <p:nvSpPr>
          <p:cNvPr id="199" name="Rectangle 198">
            <a:extLst>
              <a:ext uri="{FF2B5EF4-FFF2-40B4-BE49-F238E27FC236}">
                <a16:creationId xmlns:a16="http://schemas.microsoft.com/office/drawing/2014/main" id="{DE27238C-8EAF-4098-86E6-7723B7DAE60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solidFill>
            <a:schemeClr val="tx2"/>
          </a:solidFill>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en-US"/>
          </a:p>
        </p:txBody>
      </p:sp>
      <p:sp>
        <p:nvSpPr>
          <p:cNvPr id="201" name="Freeform 36">
            <a:extLst>
              <a:ext uri="{FF2B5EF4-FFF2-40B4-BE49-F238E27FC236}">
                <a16:creationId xmlns:a16="http://schemas.microsoft.com/office/drawing/2014/main" id="{992F97B1-1891-4FCC-9E5F-BA97EDB48F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013257" y="0"/>
            <a:ext cx="419604" cy="3709642"/>
          </a:xfrm>
          <a:custGeom>
            <a:avLst/>
            <a:gdLst>
              <a:gd name="connsiteX0" fmla="*/ 0 w 559472"/>
              <a:gd name="connsiteY0" fmla="*/ 0 h 3709642"/>
              <a:gd name="connsiteX1" fmla="*/ 473952 w 559472"/>
              <a:gd name="connsiteY1" fmla="*/ 0 h 3709642"/>
              <a:gd name="connsiteX2" fmla="*/ 485840 w 559472"/>
              <a:gd name="connsiteY2" fmla="*/ 161194 h 3709642"/>
              <a:gd name="connsiteX3" fmla="*/ 523949 w 559472"/>
              <a:gd name="connsiteY3" fmla="*/ 3672197 h 3709642"/>
              <a:gd name="connsiteX4" fmla="*/ 454748 w 559472"/>
              <a:gd name="connsiteY4" fmla="*/ 3709642 h 3709642"/>
              <a:gd name="connsiteX5" fmla="*/ 448224 w 559472"/>
              <a:gd name="connsiteY5" fmla="*/ 3510471 h 3709642"/>
              <a:gd name="connsiteX6" fmla="*/ 443564 w 559472"/>
              <a:gd name="connsiteY6" fmla="*/ 3408563 h 3709642"/>
              <a:gd name="connsiteX7" fmla="*/ 438902 w 559472"/>
              <a:gd name="connsiteY7" fmla="*/ 3304407 h 3709642"/>
              <a:gd name="connsiteX8" fmla="*/ 433941 w 559472"/>
              <a:gd name="connsiteY8" fmla="*/ 3198777 h 3709642"/>
              <a:gd name="connsiteX9" fmla="*/ 427584 w 559472"/>
              <a:gd name="connsiteY9" fmla="*/ 3092510 h 3709642"/>
              <a:gd name="connsiteX10" fmla="*/ 420988 w 559472"/>
              <a:gd name="connsiteY10" fmla="*/ 2984390 h 3709642"/>
              <a:gd name="connsiteX11" fmla="*/ 414330 w 559472"/>
              <a:gd name="connsiteY11" fmla="*/ 2874401 h 3709642"/>
              <a:gd name="connsiteX12" fmla="*/ 406840 w 559472"/>
              <a:gd name="connsiteY12" fmla="*/ 2762980 h 3709642"/>
              <a:gd name="connsiteX13" fmla="*/ 397745 w 559472"/>
              <a:gd name="connsiteY13" fmla="*/ 2650566 h 3709642"/>
              <a:gd name="connsiteX14" fmla="*/ 389154 w 559472"/>
              <a:gd name="connsiteY14" fmla="*/ 2536612 h 3709642"/>
              <a:gd name="connsiteX15" fmla="*/ 379225 w 559472"/>
              <a:gd name="connsiteY15" fmla="*/ 2421642 h 3709642"/>
              <a:gd name="connsiteX16" fmla="*/ 368316 w 559472"/>
              <a:gd name="connsiteY16" fmla="*/ 2305627 h 3709642"/>
              <a:gd name="connsiteX17" fmla="*/ 357466 w 559472"/>
              <a:gd name="connsiteY17" fmla="*/ 2189233 h 3709642"/>
              <a:gd name="connsiteX18" fmla="*/ 344982 w 559472"/>
              <a:gd name="connsiteY18" fmla="*/ 2071473 h 3709642"/>
              <a:gd name="connsiteX19" fmla="*/ 332466 w 559472"/>
              <a:gd name="connsiteY19" fmla="*/ 1952216 h 3709642"/>
              <a:gd name="connsiteX20" fmla="*/ 319121 w 559472"/>
              <a:gd name="connsiteY20" fmla="*/ 1833776 h 3709642"/>
              <a:gd name="connsiteX21" fmla="*/ 304408 w 559472"/>
              <a:gd name="connsiteY21" fmla="*/ 1713948 h 3709642"/>
              <a:gd name="connsiteX22" fmla="*/ 288685 w 559472"/>
              <a:gd name="connsiteY22" fmla="*/ 1592703 h 3709642"/>
              <a:gd name="connsiteX23" fmla="*/ 273050 w 559472"/>
              <a:gd name="connsiteY23" fmla="*/ 1471451 h 3709642"/>
              <a:gd name="connsiteX24" fmla="*/ 255813 w 559472"/>
              <a:gd name="connsiteY24" fmla="*/ 1350328 h 3709642"/>
              <a:gd name="connsiteX25" fmla="*/ 237060 w 559472"/>
              <a:gd name="connsiteY25" fmla="*/ 1227080 h 3709642"/>
              <a:gd name="connsiteX26" fmla="*/ 218488 w 559472"/>
              <a:gd name="connsiteY26" fmla="*/ 1106065 h 3709642"/>
              <a:gd name="connsiteX27" fmla="*/ 198221 w 559472"/>
              <a:gd name="connsiteY27" fmla="*/ 982940 h 3709642"/>
              <a:gd name="connsiteX28" fmla="*/ 177152 w 559472"/>
              <a:gd name="connsiteY28" fmla="*/ 858755 h 3709642"/>
              <a:gd name="connsiteX29" fmla="*/ 155551 w 559472"/>
              <a:gd name="connsiteY29" fmla="*/ 736861 h 3709642"/>
              <a:gd name="connsiteX30" fmla="*/ 131782 w 559472"/>
              <a:gd name="connsiteY30" fmla="*/ 613645 h 3709642"/>
              <a:gd name="connsiteX31" fmla="*/ 107123 w 559472"/>
              <a:gd name="connsiteY31" fmla="*/ 490500 h 3709642"/>
              <a:gd name="connsiteX32" fmla="*/ 82552 w 559472"/>
              <a:gd name="connsiteY32" fmla="*/ 367348 h 3709642"/>
              <a:gd name="connsiteX33" fmla="*/ 55608 w 559472"/>
              <a:gd name="connsiteY33" fmla="*/ 244762 h 3709642"/>
              <a:gd name="connsiteX34" fmla="*/ 28130 w 559472"/>
              <a:gd name="connsiteY34" fmla="*/ 122220 h 3709642"/>
              <a:gd name="connsiteX35" fmla="*/ 0 w 559472"/>
              <a:gd name="connsiteY35" fmla="*/ 0 h 3709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559472" h="3709642">
                <a:moveTo>
                  <a:pt x="0" y="0"/>
                </a:moveTo>
                <a:lnTo>
                  <a:pt x="473952" y="0"/>
                </a:lnTo>
                <a:lnTo>
                  <a:pt x="485840" y="161194"/>
                </a:lnTo>
                <a:cubicBezTo>
                  <a:pt x="552063" y="1147770"/>
                  <a:pt x="592441" y="3086737"/>
                  <a:pt x="523949" y="3672197"/>
                </a:cubicBezTo>
                <a:cubicBezTo>
                  <a:pt x="500842" y="3684557"/>
                  <a:pt x="477855" y="3697282"/>
                  <a:pt x="454748" y="3709642"/>
                </a:cubicBezTo>
                <a:lnTo>
                  <a:pt x="448224" y="3510471"/>
                </a:lnTo>
                <a:lnTo>
                  <a:pt x="443564" y="3408563"/>
                </a:lnTo>
                <a:lnTo>
                  <a:pt x="438902" y="3304407"/>
                </a:lnTo>
                <a:lnTo>
                  <a:pt x="433941" y="3198777"/>
                </a:lnTo>
                <a:lnTo>
                  <a:pt x="427584" y="3092510"/>
                </a:lnTo>
                <a:lnTo>
                  <a:pt x="420988" y="2984390"/>
                </a:lnTo>
                <a:lnTo>
                  <a:pt x="414330" y="2874401"/>
                </a:lnTo>
                <a:lnTo>
                  <a:pt x="406840" y="2762980"/>
                </a:lnTo>
                <a:lnTo>
                  <a:pt x="397745" y="2650566"/>
                </a:lnTo>
                <a:lnTo>
                  <a:pt x="389154" y="2536612"/>
                </a:lnTo>
                <a:lnTo>
                  <a:pt x="379225" y="2421642"/>
                </a:lnTo>
                <a:lnTo>
                  <a:pt x="368316" y="2305627"/>
                </a:lnTo>
                <a:lnTo>
                  <a:pt x="357466" y="2189233"/>
                </a:lnTo>
                <a:lnTo>
                  <a:pt x="344982" y="2071473"/>
                </a:lnTo>
                <a:lnTo>
                  <a:pt x="332466" y="1952216"/>
                </a:lnTo>
                <a:lnTo>
                  <a:pt x="319121" y="1833776"/>
                </a:lnTo>
                <a:lnTo>
                  <a:pt x="304408" y="1713948"/>
                </a:lnTo>
                <a:lnTo>
                  <a:pt x="288685" y="1592703"/>
                </a:lnTo>
                <a:lnTo>
                  <a:pt x="273050" y="1471451"/>
                </a:lnTo>
                <a:lnTo>
                  <a:pt x="255813" y="1350328"/>
                </a:lnTo>
                <a:lnTo>
                  <a:pt x="237060" y="1227080"/>
                </a:lnTo>
                <a:lnTo>
                  <a:pt x="218488" y="1106065"/>
                </a:lnTo>
                <a:lnTo>
                  <a:pt x="198221" y="982940"/>
                </a:lnTo>
                <a:lnTo>
                  <a:pt x="177152" y="858755"/>
                </a:lnTo>
                <a:lnTo>
                  <a:pt x="155551" y="736861"/>
                </a:lnTo>
                <a:lnTo>
                  <a:pt x="131782" y="613645"/>
                </a:lnTo>
                <a:lnTo>
                  <a:pt x="107123" y="490500"/>
                </a:lnTo>
                <a:lnTo>
                  <a:pt x="82552" y="367348"/>
                </a:lnTo>
                <a:lnTo>
                  <a:pt x="55608" y="244762"/>
                </a:lnTo>
                <a:lnTo>
                  <a:pt x="28130" y="122220"/>
                </a:lnTo>
                <a:lnTo>
                  <a:pt x="0" y="0"/>
                </a:lnTo>
                <a:close/>
              </a:path>
            </a:pathLst>
          </a:custGeom>
          <a:solidFill>
            <a:schemeClr val="bg2">
              <a:lumMod val="60000"/>
              <a:lumOff val="40000"/>
              <a:alpha val="20000"/>
            </a:schemeClr>
          </a:solidFill>
          <a:ln>
            <a:noFill/>
          </a:ln>
        </p:spPr>
        <p:txBody>
          <a:bodyPr rtlCol="0" anchor="ctr"/>
          <a:lstStyle/>
          <a:p>
            <a:pPr algn="ctr"/>
            <a:endParaRPr lang="en-US"/>
          </a:p>
        </p:txBody>
      </p:sp>
      <p:sp useBgFill="1">
        <p:nvSpPr>
          <p:cNvPr id="203" name="Freeform: Shape 202">
            <a:extLst>
              <a:ext uri="{FF2B5EF4-FFF2-40B4-BE49-F238E27FC236}">
                <a16:creationId xmlns:a16="http://schemas.microsoft.com/office/drawing/2014/main" id="{78C6C821-FEE1-4EB6-9590-C021440C77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81" y="0"/>
            <a:ext cx="7275344" cy="6858001"/>
          </a:xfrm>
          <a:custGeom>
            <a:avLst/>
            <a:gdLst>
              <a:gd name="connsiteX0" fmla="*/ 0 w 9700459"/>
              <a:gd name="connsiteY0" fmla="*/ 0 h 6858001"/>
              <a:gd name="connsiteX1" fmla="*/ 1323975 w 9700459"/>
              <a:gd name="connsiteY1" fmla="*/ 0 h 6858001"/>
              <a:gd name="connsiteX2" fmla="*/ 1517015 w 9700459"/>
              <a:gd name="connsiteY2" fmla="*/ 0 h 6858001"/>
              <a:gd name="connsiteX3" fmla="*/ 3241265 w 9700459"/>
              <a:gd name="connsiteY3" fmla="*/ 0 h 6858001"/>
              <a:gd name="connsiteX4" fmla="*/ 3241265 w 9700459"/>
              <a:gd name="connsiteY4" fmla="*/ 1 h 6858001"/>
              <a:gd name="connsiteX5" fmla="*/ 8355744 w 9700459"/>
              <a:gd name="connsiteY5" fmla="*/ 1 h 6858001"/>
              <a:gd name="connsiteX6" fmla="*/ 8355744 w 9700459"/>
              <a:gd name="connsiteY6" fmla="*/ 0 h 6858001"/>
              <a:gd name="connsiteX7" fmla="*/ 9699282 w 9700459"/>
              <a:gd name="connsiteY7" fmla="*/ 0 h 6858001"/>
              <a:gd name="connsiteX8" fmla="*/ 9674237 w 9700459"/>
              <a:gd name="connsiteY8" fmla="*/ 155677 h 6858001"/>
              <a:gd name="connsiteX9" fmla="*/ 9650368 w 9700459"/>
              <a:gd name="connsiteY9" fmla="*/ 310668 h 6858001"/>
              <a:gd name="connsiteX10" fmla="*/ 9627004 w 9700459"/>
              <a:gd name="connsiteY10" fmla="*/ 466344 h 6858001"/>
              <a:gd name="connsiteX11" fmla="*/ 9607001 w 9700459"/>
              <a:gd name="connsiteY11" fmla="*/ 622707 h 6858001"/>
              <a:gd name="connsiteX12" fmla="*/ 9586830 w 9700459"/>
              <a:gd name="connsiteY12" fmla="*/ 778383 h 6858001"/>
              <a:gd name="connsiteX13" fmla="*/ 9568004 w 9700459"/>
              <a:gd name="connsiteY13" fmla="*/ 934746 h 6858001"/>
              <a:gd name="connsiteX14" fmla="*/ 9551868 w 9700459"/>
              <a:gd name="connsiteY14" fmla="*/ 1089051 h 6858001"/>
              <a:gd name="connsiteX15" fmla="*/ 9536572 w 9700459"/>
              <a:gd name="connsiteY15" fmla="*/ 1245413 h 6858001"/>
              <a:gd name="connsiteX16" fmla="*/ 9522620 w 9700459"/>
              <a:gd name="connsiteY16" fmla="*/ 1401090 h 6858001"/>
              <a:gd name="connsiteX17" fmla="*/ 9510518 w 9700459"/>
              <a:gd name="connsiteY17" fmla="*/ 1554023 h 6858001"/>
              <a:gd name="connsiteX18" fmla="*/ 9498415 w 9700459"/>
              <a:gd name="connsiteY18" fmla="*/ 1709014 h 6858001"/>
              <a:gd name="connsiteX19" fmla="*/ 9488330 w 9700459"/>
              <a:gd name="connsiteY19" fmla="*/ 1861947 h 6858001"/>
              <a:gd name="connsiteX20" fmla="*/ 9480430 w 9700459"/>
              <a:gd name="connsiteY20" fmla="*/ 2014881 h 6858001"/>
              <a:gd name="connsiteX21" fmla="*/ 9472193 w 9700459"/>
              <a:gd name="connsiteY21" fmla="*/ 2167128 h 6858001"/>
              <a:gd name="connsiteX22" fmla="*/ 9465302 w 9700459"/>
              <a:gd name="connsiteY22" fmla="*/ 2318004 h 6858001"/>
              <a:gd name="connsiteX23" fmla="*/ 9460427 w 9700459"/>
              <a:gd name="connsiteY23" fmla="*/ 2467509 h 6858001"/>
              <a:gd name="connsiteX24" fmla="*/ 9456225 w 9700459"/>
              <a:gd name="connsiteY24" fmla="*/ 2617013 h 6858001"/>
              <a:gd name="connsiteX25" fmla="*/ 9452191 w 9700459"/>
              <a:gd name="connsiteY25" fmla="*/ 2765146 h 6858001"/>
              <a:gd name="connsiteX26" fmla="*/ 9450342 w 9700459"/>
              <a:gd name="connsiteY26" fmla="*/ 2911221 h 6858001"/>
              <a:gd name="connsiteX27" fmla="*/ 9448325 w 9700459"/>
              <a:gd name="connsiteY27" fmla="*/ 3057297 h 6858001"/>
              <a:gd name="connsiteX28" fmla="*/ 9447316 w 9700459"/>
              <a:gd name="connsiteY28" fmla="*/ 3201315 h 6858001"/>
              <a:gd name="connsiteX29" fmla="*/ 9448325 w 9700459"/>
              <a:gd name="connsiteY29" fmla="*/ 3343961 h 6858001"/>
              <a:gd name="connsiteX30" fmla="*/ 9448325 w 9700459"/>
              <a:gd name="connsiteY30" fmla="*/ 3485236 h 6858001"/>
              <a:gd name="connsiteX31" fmla="*/ 9450342 w 9700459"/>
              <a:gd name="connsiteY31" fmla="*/ 3625139 h 6858001"/>
              <a:gd name="connsiteX32" fmla="*/ 9453367 w 9700459"/>
              <a:gd name="connsiteY32" fmla="*/ 3762299 h 6858001"/>
              <a:gd name="connsiteX33" fmla="*/ 9456225 w 9700459"/>
              <a:gd name="connsiteY33" fmla="*/ 3898087 h 6858001"/>
              <a:gd name="connsiteX34" fmla="*/ 9459419 w 9700459"/>
              <a:gd name="connsiteY34" fmla="*/ 4031133 h 6858001"/>
              <a:gd name="connsiteX35" fmla="*/ 9464293 w 9700459"/>
              <a:gd name="connsiteY35" fmla="*/ 4163492 h 6858001"/>
              <a:gd name="connsiteX36" fmla="*/ 9469504 w 9700459"/>
              <a:gd name="connsiteY36" fmla="*/ 4293793 h 6858001"/>
              <a:gd name="connsiteX37" fmla="*/ 9474210 w 9700459"/>
              <a:gd name="connsiteY37" fmla="*/ 4421352 h 6858001"/>
              <a:gd name="connsiteX38" fmla="*/ 9487490 w 9700459"/>
              <a:gd name="connsiteY38" fmla="*/ 4670298 h 6858001"/>
              <a:gd name="connsiteX39" fmla="*/ 9501609 w 9700459"/>
              <a:gd name="connsiteY39" fmla="*/ 4908956 h 6858001"/>
              <a:gd name="connsiteX40" fmla="*/ 9516401 w 9700459"/>
              <a:gd name="connsiteY40" fmla="*/ 5138013 h 6858001"/>
              <a:gd name="connsiteX41" fmla="*/ 9532706 w 9700459"/>
              <a:gd name="connsiteY41" fmla="*/ 5354726 h 6858001"/>
              <a:gd name="connsiteX42" fmla="*/ 9549683 w 9700459"/>
              <a:gd name="connsiteY42" fmla="*/ 5561838 h 6858001"/>
              <a:gd name="connsiteX43" fmla="*/ 9568004 w 9700459"/>
              <a:gd name="connsiteY43" fmla="*/ 5753862 h 6858001"/>
              <a:gd name="connsiteX44" fmla="*/ 9585990 w 9700459"/>
              <a:gd name="connsiteY44" fmla="*/ 5934227 h 6858001"/>
              <a:gd name="connsiteX45" fmla="*/ 9603975 w 9700459"/>
              <a:gd name="connsiteY45" fmla="*/ 6100191 h 6858001"/>
              <a:gd name="connsiteX46" fmla="*/ 9620952 w 9700459"/>
              <a:gd name="connsiteY46" fmla="*/ 6252438 h 6858001"/>
              <a:gd name="connsiteX47" fmla="*/ 9637089 w 9700459"/>
              <a:gd name="connsiteY47" fmla="*/ 6387541 h 6858001"/>
              <a:gd name="connsiteX48" fmla="*/ 9652385 w 9700459"/>
              <a:gd name="connsiteY48" fmla="*/ 6509613 h 6858001"/>
              <a:gd name="connsiteX49" fmla="*/ 9665160 w 9700459"/>
              <a:gd name="connsiteY49" fmla="*/ 6612483 h 6858001"/>
              <a:gd name="connsiteX50" fmla="*/ 9677262 w 9700459"/>
              <a:gd name="connsiteY50" fmla="*/ 6698894 h 6858001"/>
              <a:gd name="connsiteX51" fmla="*/ 9694576 w 9700459"/>
              <a:gd name="connsiteY51" fmla="*/ 6817538 h 6858001"/>
              <a:gd name="connsiteX52" fmla="*/ 9700459 w 9700459"/>
              <a:gd name="connsiteY52" fmla="*/ 6858000 h 6858001"/>
              <a:gd name="connsiteX53" fmla="*/ 8795105 w 9700459"/>
              <a:gd name="connsiteY53" fmla="*/ 6858000 h 6858001"/>
              <a:gd name="connsiteX54" fmla="*/ 8795105 w 9700459"/>
              <a:gd name="connsiteY54" fmla="*/ 6858001 h 6858001"/>
              <a:gd name="connsiteX55" fmla="*/ 2704541 w 9700459"/>
              <a:gd name="connsiteY55" fmla="*/ 6858001 h 6858001"/>
              <a:gd name="connsiteX56" fmla="*/ 2704541 w 9700459"/>
              <a:gd name="connsiteY56" fmla="*/ 6858000 h 6858001"/>
              <a:gd name="connsiteX57" fmla="*/ 1517015 w 9700459"/>
              <a:gd name="connsiteY57" fmla="*/ 6858000 h 6858001"/>
              <a:gd name="connsiteX58" fmla="*/ 1323975 w 9700459"/>
              <a:gd name="connsiteY58" fmla="*/ 6858000 h 6858001"/>
              <a:gd name="connsiteX59" fmla="*/ 0 w 9700459"/>
              <a:gd name="connsiteY59" fmla="*/ 6858000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Lst>
            <a:rect l="l" t="t" r="r" b="b"/>
            <a:pathLst>
              <a:path w="9700459" h="6858001">
                <a:moveTo>
                  <a:pt x="0" y="0"/>
                </a:moveTo>
                <a:lnTo>
                  <a:pt x="1323975" y="0"/>
                </a:lnTo>
                <a:lnTo>
                  <a:pt x="1517015" y="0"/>
                </a:lnTo>
                <a:lnTo>
                  <a:pt x="3241265" y="0"/>
                </a:lnTo>
                <a:lnTo>
                  <a:pt x="3241265" y="1"/>
                </a:lnTo>
                <a:lnTo>
                  <a:pt x="8355744" y="1"/>
                </a:lnTo>
                <a:lnTo>
                  <a:pt x="8355744" y="0"/>
                </a:lnTo>
                <a:lnTo>
                  <a:pt x="9699282" y="0"/>
                </a:lnTo>
                <a:lnTo>
                  <a:pt x="9674237" y="155677"/>
                </a:lnTo>
                <a:lnTo>
                  <a:pt x="9650368" y="310668"/>
                </a:lnTo>
                <a:lnTo>
                  <a:pt x="9627004" y="466344"/>
                </a:lnTo>
                <a:lnTo>
                  <a:pt x="9607001" y="622707"/>
                </a:lnTo>
                <a:lnTo>
                  <a:pt x="9586830" y="778383"/>
                </a:lnTo>
                <a:lnTo>
                  <a:pt x="9568004" y="934746"/>
                </a:lnTo>
                <a:lnTo>
                  <a:pt x="9551868" y="1089051"/>
                </a:lnTo>
                <a:lnTo>
                  <a:pt x="9536572" y="1245413"/>
                </a:lnTo>
                <a:lnTo>
                  <a:pt x="9522620" y="1401090"/>
                </a:lnTo>
                <a:lnTo>
                  <a:pt x="9510518" y="1554023"/>
                </a:lnTo>
                <a:lnTo>
                  <a:pt x="9498415" y="1709014"/>
                </a:lnTo>
                <a:lnTo>
                  <a:pt x="9488330" y="1861947"/>
                </a:lnTo>
                <a:lnTo>
                  <a:pt x="9480430" y="2014881"/>
                </a:lnTo>
                <a:lnTo>
                  <a:pt x="9472193" y="2167128"/>
                </a:lnTo>
                <a:lnTo>
                  <a:pt x="9465302" y="2318004"/>
                </a:lnTo>
                <a:lnTo>
                  <a:pt x="9460427" y="2467509"/>
                </a:lnTo>
                <a:lnTo>
                  <a:pt x="9456225" y="2617013"/>
                </a:lnTo>
                <a:lnTo>
                  <a:pt x="9452191" y="2765146"/>
                </a:lnTo>
                <a:lnTo>
                  <a:pt x="9450342" y="2911221"/>
                </a:lnTo>
                <a:lnTo>
                  <a:pt x="9448325" y="3057297"/>
                </a:lnTo>
                <a:lnTo>
                  <a:pt x="9447316" y="3201315"/>
                </a:lnTo>
                <a:lnTo>
                  <a:pt x="9448325" y="3343961"/>
                </a:lnTo>
                <a:lnTo>
                  <a:pt x="9448325" y="3485236"/>
                </a:lnTo>
                <a:lnTo>
                  <a:pt x="9450342" y="3625139"/>
                </a:lnTo>
                <a:lnTo>
                  <a:pt x="9453367" y="3762299"/>
                </a:lnTo>
                <a:lnTo>
                  <a:pt x="9456225" y="3898087"/>
                </a:lnTo>
                <a:lnTo>
                  <a:pt x="9459419" y="4031133"/>
                </a:lnTo>
                <a:lnTo>
                  <a:pt x="9464293" y="4163492"/>
                </a:lnTo>
                <a:lnTo>
                  <a:pt x="9469504" y="4293793"/>
                </a:lnTo>
                <a:lnTo>
                  <a:pt x="9474210" y="4421352"/>
                </a:lnTo>
                <a:lnTo>
                  <a:pt x="9487490" y="4670298"/>
                </a:lnTo>
                <a:lnTo>
                  <a:pt x="9501609" y="4908956"/>
                </a:lnTo>
                <a:lnTo>
                  <a:pt x="9516401" y="5138013"/>
                </a:lnTo>
                <a:lnTo>
                  <a:pt x="9532706" y="5354726"/>
                </a:lnTo>
                <a:lnTo>
                  <a:pt x="9549683" y="5561838"/>
                </a:lnTo>
                <a:lnTo>
                  <a:pt x="9568004" y="5753862"/>
                </a:lnTo>
                <a:lnTo>
                  <a:pt x="9585990" y="5934227"/>
                </a:lnTo>
                <a:lnTo>
                  <a:pt x="9603975" y="6100191"/>
                </a:lnTo>
                <a:lnTo>
                  <a:pt x="9620952" y="6252438"/>
                </a:lnTo>
                <a:lnTo>
                  <a:pt x="9637089" y="6387541"/>
                </a:lnTo>
                <a:lnTo>
                  <a:pt x="9652385" y="6509613"/>
                </a:lnTo>
                <a:lnTo>
                  <a:pt x="9665160" y="6612483"/>
                </a:lnTo>
                <a:lnTo>
                  <a:pt x="9677262" y="6698894"/>
                </a:lnTo>
                <a:lnTo>
                  <a:pt x="9694576" y="6817538"/>
                </a:lnTo>
                <a:lnTo>
                  <a:pt x="9700459" y="6858000"/>
                </a:lnTo>
                <a:lnTo>
                  <a:pt x="8795105" y="6858000"/>
                </a:lnTo>
                <a:lnTo>
                  <a:pt x="8795105" y="6858001"/>
                </a:lnTo>
                <a:lnTo>
                  <a:pt x="2704541" y="6858001"/>
                </a:lnTo>
                <a:lnTo>
                  <a:pt x="2704541" y="6858000"/>
                </a:lnTo>
                <a:lnTo>
                  <a:pt x="1517015" y="6858000"/>
                </a:lnTo>
                <a:lnTo>
                  <a:pt x="1323975" y="6858000"/>
                </a:lnTo>
                <a:lnTo>
                  <a:pt x="0" y="6858000"/>
                </a:lnTo>
                <a:close/>
              </a:path>
            </a:pathLst>
          </a:custGeom>
          <a:ln>
            <a:noFill/>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solidFill>
                <a:schemeClr val="tx1"/>
              </a:solidFill>
            </a:endParaRPr>
          </a:p>
        </p:txBody>
      </p:sp>
      <p:sp>
        <p:nvSpPr>
          <p:cNvPr id="15362" name="Rectangle 3"/>
          <p:cNvSpPr>
            <a:spLocks noGrp="1" noChangeArrowheads="1"/>
          </p:cNvSpPr>
          <p:nvPr>
            <p:ph type="subTitle" idx="1"/>
          </p:nvPr>
        </p:nvSpPr>
        <p:spPr>
          <a:xfrm>
            <a:off x="866216" y="4777380"/>
            <a:ext cx="5231183" cy="1242420"/>
          </a:xfrm>
        </p:spPr>
        <p:txBody>
          <a:bodyPr>
            <a:normAutofit/>
          </a:bodyPr>
          <a:lstStyle/>
          <a:p>
            <a:pPr eaLnBrk="1" hangingPunct="1">
              <a:lnSpc>
                <a:spcPct val="90000"/>
              </a:lnSpc>
            </a:pPr>
            <a:r>
              <a:rPr lang="en-US" sz="1800" dirty="0">
                <a:solidFill>
                  <a:schemeClr val="tx1">
                    <a:lumMod val="85000"/>
                    <a:lumOff val="15000"/>
                  </a:schemeClr>
                </a:solidFill>
                <a:latin typeface="Arial Narrow" charset="0"/>
              </a:rPr>
              <a:t>Latino Board Leadership Academy</a:t>
            </a:r>
          </a:p>
          <a:p>
            <a:pPr eaLnBrk="1" hangingPunct="1">
              <a:lnSpc>
                <a:spcPct val="90000"/>
              </a:lnSpc>
            </a:pPr>
            <a:r>
              <a:rPr lang="en-US" sz="1800" dirty="0">
                <a:solidFill>
                  <a:schemeClr val="tx1">
                    <a:lumMod val="85000"/>
                    <a:lumOff val="15000"/>
                  </a:schemeClr>
                </a:solidFill>
                <a:latin typeface="Arial Narrow" charset="0"/>
              </a:rPr>
              <a:t>May 1, 2024 LBLA </a:t>
            </a:r>
            <a:r>
              <a:rPr lang="en-US" sz="1800" dirty="0" err="1">
                <a:solidFill>
                  <a:schemeClr val="tx1">
                    <a:lumMod val="85000"/>
                    <a:lumOff val="15000"/>
                  </a:schemeClr>
                </a:solidFill>
                <a:latin typeface="Arial Narrow" charset="0"/>
              </a:rPr>
              <a:t>XXVi</a:t>
            </a:r>
            <a:r>
              <a:rPr lang="en-US" sz="1800" dirty="0">
                <a:solidFill>
                  <a:schemeClr val="tx1">
                    <a:lumMod val="85000"/>
                    <a:lumOff val="15000"/>
                  </a:schemeClr>
                </a:solidFill>
                <a:latin typeface="Arial Narrow" charset="0"/>
              </a:rPr>
              <a:t>     Session 5</a:t>
            </a:r>
          </a:p>
          <a:p>
            <a:pPr eaLnBrk="1" hangingPunct="1">
              <a:lnSpc>
                <a:spcPct val="90000"/>
              </a:lnSpc>
            </a:pPr>
            <a:r>
              <a:rPr lang="en-US" sz="1800" dirty="0">
                <a:solidFill>
                  <a:schemeClr val="tx1">
                    <a:lumMod val="85000"/>
                    <a:lumOff val="15000"/>
                  </a:schemeClr>
                </a:solidFill>
                <a:latin typeface="Arial Narrow" charset="0"/>
              </a:rPr>
              <a:t>Kay Sprinkel Grace, Presenter</a:t>
            </a:r>
          </a:p>
          <a:p>
            <a:pPr eaLnBrk="1" hangingPunct="1">
              <a:lnSpc>
                <a:spcPct val="90000"/>
              </a:lnSpc>
            </a:pPr>
            <a:endParaRPr lang="en-US" sz="1800" dirty="0">
              <a:solidFill>
                <a:schemeClr val="tx1">
                  <a:lumMod val="85000"/>
                  <a:lumOff val="15000"/>
                </a:schemeClr>
              </a:solidFill>
              <a:latin typeface="Arial Narrow" charset="0"/>
            </a:endParaRPr>
          </a:p>
          <a:p>
            <a:pPr eaLnBrk="1" hangingPunct="1">
              <a:lnSpc>
                <a:spcPct val="90000"/>
              </a:lnSpc>
            </a:pPr>
            <a:endParaRPr lang="en-US" sz="1100" dirty="0">
              <a:solidFill>
                <a:schemeClr val="tx1">
                  <a:lumMod val="85000"/>
                  <a:lumOff val="15000"/>
                </a:schemeClr>
              </a:solidFill>
              <a:latin typeface="Arial Narrow" charset="0"/>
            </a:endParaRPr>
          </a:p>
          <a:p>
            <a:pPr eaLnBrk="1" hangingPunct="1">
              <a:lnSpc>
                <a:spcPct val="90000"/>
              </a:lnSpc>
            </a:pPr>
            <a:endParaRPr lang="en-US" sz="1100" dirty="0">
              <a:solidFill>
                <a:schemeClr val="tx1">
                  <a:lumMod val="85000"/>
                  <a:lumOff val="15000"/>
                </a:schemeClr>
              </a:solidFill>
              <a:latin typeface="Arial Narrow" charset="0"/>
            </a:endParaRPr>
          </a:p>
        </p:txBody>
      </p:sp>
      <p:sp>
        <p:nvSpPr>
          <p:cNvPr id="123906" name="Rectangle 2"/>
          <p:cNvSpPr>
            <a:spLocks noGrp="1" noChangeArrowheads="1"/>
          </p:cNvSpPr>
          <p:nvPr>
            <p:ph type="ctrTitle"/>
          </p:nvPr>
        </p:nvSpPr>
        <p:spPr>
          <a:xfrm>
            <a:off x="866216" y="1447800"/>
            <a:ext cx="5231186" cy="3329581"/>
          </a:xfrm>
        </p:spPr>
        <p:txBody>
          <a:bodyPr>
            <a:normAutofit/>
          </a:bodyPr>
          <a:lstStyle/>
          <a:p>
            <a:pPr eaLnBrk="1" hangingPunct="1">
              <a:lnSpc>
                <a:spcPct val="90000"/>
              </a:lnSpc>
              <a:defRPr/>
            </a:pPr>
            <a:r>
              <a:rPr lang="en-US" sz="5000" dirty="0">
                <a:ea typeface="+mj-ea"/>
                <a:cs typeface="+mj-cs"/>
              </a:rPr>
              <a:t>Maximizing Your Role as a Board Member:  </a:t>
            </a:r>
            <a:br>
              <a:rPr lang="en-US" sz="5000" dirty="0">
                <a:ea typeface="+mj-ea"/>
                <a:cs typeface="+mj-cs"/>
              </a:rPr>
            </a:br>
            <a:r>
              <a:rPr lang="en-US" sz="5000" dirty="0">
                <a:ea typeface="+mj-ea"/>
                <a:cs typeface="+mj-cs"/>
              </a:rPr>
              <a:t>The AAA Way</a:t>
            </a:r>
          </a:p>
        </p:txBody>
      </p:sp>
      <p:sp>
        <p:nvSpPr>
          <p:cNvPr id="205" name="Rectangle 204">
            <a:extLst>
              <a:ext uri="{FF2B5EF4-FFF2-40B4-BE49-F238E27FC236}">
                <a16:creationId xmlns:a16="http://schemas.microsoft.com/office/drawing/2014/main" id="{B61A74B3-E247-44D4-8C48-FAE8E205640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828359" y="0"/>
            <a:ext cx="51435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Tree>
  </p:cSld>
  <p:clrMapOvr>
    <a:overrideClrMapping bg1="lt1" tx1="dk1" bg2="lt2" tx2="dk2" accent1="accent1" accent2="accent2" accent3="accent3" accent4="accent4" accent5="accent5" accent6="accent6" hlink="hlink" folHlink="folHlink"/>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5" name="Rectangle 134">
            <a:extLst>
              <a:ext uri="{FF2B5EF4-FFF2-40B4-BE49-F238E27FC236}">
                <a16:creationId xmlns:a16="http://schemas.microsoft.com/office/drawing/2014/main" id="{74CD14DB-BB81-479F-A1FC-1C75640E9F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
        <p:nvSpPr>
          <p:cNvPr id="137" name="Rectangle 136">
            <a:extLst>
              <a:ext uri="{FF2B5EF4-FFF2-40B4-BE49-F238E27FC236}">
                <a16:creationId xmlns:a16="http://schemas.microsoft.com/office/drawing/2014/main" id="{C943A91B-7CA7-4592-A975-73B1BF8C4C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828359" y="0"/>
            <a:ext cx="51435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139" name="Freeform 7">
            <a:extLst>
              <a:ext uri="{FF2B5EF4-FFF2-40B4-BE49-F238E27FC236}">
                <a16:creationId xmlns:a16="http://schemas.microsoft.com/office/drawing/2014/main" id="{EC471314-E46A-414B-8D91-74880E84F1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539954" y="1460230"/>
            <a:ext cx="2604045" cy="825932"/>
          </a:xfrm>
          <a:custGeom>
            <a:avLst/>
            <a:gdLst>
              <a:gd name="connsiteX0" fmla="*/ 3470310 w 3472060"/>
              <a:gd name="connsiteY0" fmla="*/ 0 h 825932"/>
              <a:gd name="connsiteX1" fmla="*/ 3472060 w 3472060"/>
              <a:gd name="connsiteY1" fmla="*/ 12850 h 825932"/>
              <a:gd name="connsiteX2" fmla="*/ 3472060 w 3472060"/>
              <a:gd name="connsiteY2" fmla="*/ 480529 h 825932"/>
              <a:gd name="connsiteX3" fmla="*/ 3363699 w 3472060"/>
              <a:gd name="connsiteY3" fmla="*/ 498471 h 825932"/>
              <a:gd name="connsiteX4" fmla="*/ 42060 w 3472060"/>
              <a:gd name="connsiteY4" fmla="*/ 824486 h 825932"/>
              <a:gd name="connsiteX5" fmla="*/ 0 w 3472060"/>
              <a:gd name="connsiteY5" fmla="*/ 758452 h 825932"/>
              <a:gd name="connsiteX6" fmla="*/ 188014 w 3472060"/>
              <a:gd name="connsiteY6" fmla="*/ 735602 h 825932"/>
              <a:gd name="connsiteX7" fmla="*/ 284087 w 3472060"/>
              <a:gd name="connsiteY7" fmla="*/ 722590 h 825932"/>
              <a:gd name="connsiteX8" fmla="*/ 382288 w 3472060"/>
              <a:gd name="connsiteY8" fmla="*/ 709392 h 825932"/>
              <a:gd name="connsiteX9" fmla="*/ 481858 w 3472060"/>
              <a:gd name="connsiteY9" fmla="*/ 695774 h 825932"/>
              <a:gd name="connsiteX10" fmla="*/ 581897 w 3472060"/>
              <a:gd name="connsiteY10" fmla="*/ 680711 h 825932"/>
              <a:gd name="connsiteX11" fmla="*/ 683670 w 3472060"/>
              <a:gd name="connsiteY11" fmla="*/ 665256 h 825932"/>
              <a:gd name="connsiteX12" fmla="*/ 787206 w 3472060"/>
              <a:gd name="connsiteY12" fmla="*/ 649587 h 825932"/>
              <a:gd name="connsiteX13" fmla="*/ 892019 w 3472060"/>
              <a:gd name="connsiteY13" fmla="*/ 632968 h 825932"/>
              <a:gd name="connsiteX14" fmla="*/ 997620 w 3472060"/>
              <a:gd name="connsiteY14" fmla="*/ 614667 h 825932"/>
              <a:gd name="connsiteX15" fmla="*/ 1104727 w 3472060"/>
              <a:gd name="connsiteY15" fmla="*/ 596741 h 825932"/>
              <a:gd name="connsiteX16" fmla="*/ 1212669 w 3472060"/>
              <a:gd name="connsiteY16" fmla="*/ 577397 h 825932"/>
              <a:gd name="connsiteX17" fmla="*/ 1321506 w 3472060"/>
              <a:gd name="connsiteY17" fmla="*/ 556988 h 825932"/>
              <a:gd name="connsiteX18" fmla="*/ 1430709 w 3472060"/>
              <a:gd name="connsiteY18" fmla="*/ 536607 h 825932"/>
              <a:gd name="connsiteX19" fmla="*/ 1541050 w 3472060"/>
              <a:gd name="connsiteY19" fmla="*/ 514481 h 825932"/>
              <a:gd name="connsiteX20" fmla="*/ 1652805 w 3472060"/>
              <a:gd name="connsiteY20" fmla="*/ 492202 h 825932"/>
              <a:gd name="connsiteX21" fmla="*/ 1763708 w 3472060"/>
              <a:gd name="connsiteY21" fmla="*/ 469161 h 825932"/>
              <a:gd name="connsiteX22" fmla="*/ 1875795 w 3472060"/>
              <a:gd name="connsiteY22" fmla="*/ 444641 h 825932"/>
              <a:gd name="connsiteX23" fmla="*/ 1989128 w 3472060"/>
              <a:gd name="connsiteY23" fmla="*/ 418995 h 825932"/>
              <a:gd name="connsiteX24" fmla="*/ 2102476 w 3472060"/>
              <a:gd name="connsiteY24" fmla="*/ 393438 h 825932"/>
              <a:gd name="connsiteX25" fmla="*/ 2215549 w 3472060"/>
              <a:gd name="connsiteY25" fmla="*/ 366291 h 825932"/>
              <a:gd name="connsiteX26" fmla="*/ 2330490 w 3472060"/>
              <a:gd name="connsiteY26" fmla="*/ 337455 h 825932"/>
              <a:gd name="connsiteX27" fmla="*/ 2443333 w 3472060"/>
              <a:gd name="connsiteY27" fmla="*/ 308983 h 825932"/>
              <a:gd name="connsiteX28" fmla="*/ 2558014 w 3472060"/>
              <a:gd name="connsiteY28" fmla="*/ 278646 h 825932"/>
              <a:gd name="connsiteX29" fmla="*/ 2673621 w 3472060"/>
              <a:gd name="connsiteY29" fmla="*/ 247421 h 825932"/>
              <a:gd name="connsiteX30" fmla="*/ 2787008 w 3472060"/>
              <a:gd name="connsiteY30" fmla="*/ 215853 h 825932"/>
              <a:gd name="connsiteX31" fmla="*/ 2901442 w 3472060"/>
              <a:gd name="connsiteY31" fmla="*/ 182011 h 825932"/>
              <a:gd name="connsiteX32" fmla="*/ 3015722 w 3472060"/>
              <a:gd name="connsiteY32" fmla="*/ 147286 h 825932"/>
              <a:gd name="connsiteX33" fmla="*/ 3130018 w 3472060"/>
              <a:gd name="connsiteY33" fmla="*/ 112649 h 825932"/>
              <a:gd name="connsiteX34" fmla="*/ 3243551 w 3472060"/>
              <a:gd name="connsiteY34" fmla="*/ 75688 h 825932"/>
              <a:gd name="connsiteX35" fmla="*/ 3356992 w 3472060"/>
              <a:gd name="connsiteY35" fmla="*/ 38197 h 825932"/>
              <a:gd name="connsiteX36" fmla="*/ 3470310 w 3472060"/>
              <a:gd name="connsiteY36" fmla="*/ 0 h 825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3472060" h="825932">
                <a:moveTo>
                  <a:pt x="3470310" y="0"/>
                </a:moveTo>
                <a:lnTo>
                  <a:pt x="3472060" y="12850"/>
                </a:lnTo>
                <a:lnTo>
                  <a:pt x="3472060" y="480529"/>
                </a:lnTo>
                <a:lnTo>
                  <a:pt x="3363699" y="498471"/>
                </a:lnTo>
                <a:cubicBezTo>
                  <a:pt x="2435623" y="645518"/>
                  <a:pt x="603076" y="844866"/>
                  <a:pt x="42060" y="824486"/>
                </a:cubicBezTo>
                <a:cubicBezTo>
                  <a:pt x="28151" y="802425"/>
                  <a:pt x="13909" y="780513"/>
                  <a:pt x="0" y="758452"/>
                </a:cubicBezTo>
                <a:lnTo>
                  <a:pt x="188014" y="735602"/>
                </a:lnTo>
                <a:lnTo>
                  <a:pt x="284087" y="722590"/>
                </a:lnTo>
                <a:lnTo>
                  <a:pt x="382288" y="709392"/>
                </a:lnTo>
                <a:lnTo>
                  <a:pt x="481858" y="695774"/>
                </a:lnTo>
                <a:lnTo>
                  <a:pt x="581897" y="680711"/>
                </a:lnTo>
                <a:lnTo>
                  <a:pt x="683670" y="665256"/>
                </a:lnTo>
                <a:lnTo>
                  <a:pt x="787206" y="649587"/>
                </a:lnTo>
                <a:lnTo>
                  <a:pt x="892019" y="632968"/>
                </a:lnTo>
                <a:lnTo>
                  <a:pt x="997620" y="614667"/>
                </a:lnTo>
                <a:lnTo>
                  <a:pt x="1104727" y="596741"/>
                </a:lnTo>
                <a:lnTo>
                  <a:pt x="1212669" y="577397"/>
                </a:lnTo>
                <a:lnTo>
                  <a:pt x="1321506" y="556988"/>
                </a:lnTo>
                <a:lnTo>
                  <a:pt x="1430709" y="536607"/>
                </a:lnTo>
                <a:lnTo>
                  <a:pt x="1541050" y="514481"/>
                </a:lnTo>
                <a:lnTo>
                  <a:pt x="1652805" y="492202"/>
                </a:lnTo>
                <a:lnTo>
                  <a:pt x="1763708" y="469161"/>
                </a:lnTo>
                <a:lnTo>
                  <a:pt x="1875795" y="444641"/>
                </a:lnTo>
                <a:lnTo>
                  <a:pt x="1989128" y="418995"/>
                </a:lnTo>
                <a:lnTo>
                  <a:pt x="2102476" y="393438"/>
                </a:lnTo>
                <a:lnTo>
                  <a:pt x="2215549" y="366291"/>
                </a:lnTo>
                <a:lnTo>
                  <a:pt x="2330490" y="337455"/>
                </a:lnTo>
                <a:lnTo>
                  <a:pt x="2443333" y="308983"/>
                </a:lnTo>
                <a:lnTo>
                  <a:pt x="2558014" y="278646"/>
                </a:lnTo>
                <a:lnTo>
                  <a:pt x="2673621" y="247421"/>
                </a:lnTo>
                <a:lnTo>
                  <a:pt x="2787008" y="215853"/>
                </a:lnTo>
                <a:lnTo>
                  <a:pt x="2901442" y="182011"/>
                </a:lnTo>
                <a:lnTo>
                  <a:pt x="3015722" y="147286"/>
                </a:lnTo>
                <a:lnTo>
                  <a:pt x="3130018" y="112649"/>
                </a:lnTo>
                <a:lnTo>
                  <a:pt x="3243551" y="75688"/>
                </a:lnTo>
                <a:lnTo>
                  <a:pt x="3356992" y="38197"/>
                </a:lnTo>
                <a:lnTo>
                  <a:pt x="3470310" y="0"/>
                </a:lnTo>
                <a:close/>
              </a:path>
            </a:pathLst>
          </a:custGeom>
          <a:solidFill>
            <a:schemeClr val="bg1">
              <a:alpha val="20000"/>
            </a:schemeClr>
          </a:solidFill>
          <a:ln>
            <a:no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useBgFill="1">
        <p:nvSpPr>
          <p:cNvPr id="141" name="Freeform: Shape 140">
            <a:extLst>
              <a:ext uri="{FF2B5EF4-FFF2-40B4-BE49-F238E27FC236}">
                <a16:creationId xmlns:a16="http://schemas.microsoft.com/office/drawing/2014/main" id="{6A681326-1C9D-44A3-A627-3871BDAE412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0" y="1762067"/>
            <a:ext cx="9144313" cy="5095933"/>
          </a:xfrm>
          <a:custGeom>
            <a:avLst/>
            <a:gdLst>
              <a:gd name="connsiteX0" fmla="*/ 0 w 12192417"/>
              <a:gd name="connsiteY0" fmla="*/ 0 h 5095933"/>
              <a:gd name="connsiteX1" fmla="*/ 71931 w 12192417"/>
              <a:gd name="connsiteY1" fmla="*/ 12261 h 5095933"/>
              <a:gd name="connsiteX2" fmla="*/ 282848 w 12192417"/>
              <a:gd name="connsiteY2" fmla="*/ 48343 h 5095933"/>
              <a:gd name="connsiteX3" fmla="*/ 436463 w 12192417"/>
              <a:gd name="connsiteY3" fmla="*/ 73565 h 5095933"/>
              <a:gd name="connsiteX4" fmla="*/ 619338 w 12192417"/>
              <a:gd name="connsiteY4" fmla="*/ 100188 h 5095933"/>
              <a:gd name="connsiteX5" fmla="*/ 836350 w 12192417"/>
              <a:gd name="connsiteY5" fmla="*/ 132066 h 5095933"/>
              <a:gd name="connsiteX6" fmla="*/ 1076527 w 12192417"/>
              <a:gd name="connsiteY6" fmla="*/ 165696 h 5095933"/>
              <a:gd name="connsiteX7" fmla="*/ 1347183 w 12192417"/>
              <a:gd name="connsiteY7" fmla="*/ 201077 h 5095933"/>
              <a:gd name="connsiteX8" fmla="*/ 1642222 w 12192417"/>
              <a:gd name="connsiteY8" fmla="*/ 238560 h 5095933"/>
              <a:gd name="connsiteX9" fmla="*/ 1962863 w 12192417"/>
              <a:gd name="connsiteY9" fmla="*/ 276043 h 5095933"/>
              <a:gd name="connsiteX10" fmla="*/ 2304231 w 12192417"/>
              <a:gd name="connsiteY10" fmla="*/ 314227 h 5095933"/>
              <a:gd name="connsiteX11" fmla="*/ 2672420 w 12192417"/>
              <a:gd name="connsiteY11" fmla="*/ 349608 h 5095933"/>
              <a:gd name="connsiteX12" fmla="*/ 3057677 w 12192417"/>
              <a:gd name="connsiteY12" fmla="*/ 383588 h 5095933"/>
              <a:gd name="connsiteX13" fmla="*/ 3464880 w 12192417"/>
              <a:gd name="connsiteY13" fmla="*/ 414415 h 5095933"/>
              <a:gd name="connsiteX14" fmla="*/ 3889151 w 12192417"/>
              <a:gd name="connsiteY14" fmla="*/ 443841 h 5095933"/>
              <a:gd name="connsiteX15" fmla="*/ 4331709 w 12192417"/>
              <a:gd name="connsiteY15" fmla="*/ 471515 h 5095933"/>
              <a:gd name="connsiteX16" fmla="*/ 4558475 w 12192417"/>
              <a:gd name="connsiteY16" fmla="*/ 481324 h 5095933"/>
              <a:gd name="connsiteX17" fmla="*/ 4790117 w 12192417"/>
              <a:gd name="connsiteY17" fmla="*/ 492183 h 5095933"/>
              <a:gd name="connsiteX18" fmla="*/ 5025417 w 12192417"/>
              <a:gd name="connsiteY18" fmla="*/ 502342 h 5095933"/>
              <a:gd name="connsiteX19" fmla="*/ 5261936 w 12192417"/>
              <a:gd name="connsiteY19" fmla="*/ 508998 h 5095933"/>
              <a:gd name="connsiteX20" fmla="*/ 5503331 w 12192417"/>
              <a:gd name="connsiteY20" fmla="*/ 514953 h 5095933"/>
              <a:gd name="connsiteX21" fmla="*/ 5747166 w 12192417"/>
              <a:gd name="connsiteY21" fmla="*/ 521259 h 5095933"/>
              <a:gd name="connsiteX22" fmla="*/ 5995876 w 12192417"/>
              <a:gd name="connsiteY22" fmla="*/ 525463 h 5095933"/>
              <a:gd name="connsiteX23" fmla="*/ 6247025 w 12192417"/>
              <a:gd name="connsiteY23" fmla="*/ 525463 h 5095933"/>
              <a:gd name="connsiteX24" fmla="*/ 6500612 w 12192417"/>
              <a:gd name="connsiteY24" fmla="*/ 527565 h 5095933"/>
              <a:gd name="connsiteX25" fmla="*/ 6756638 w 12192417"/>
              <a:gd name="connsiteY25" fmla="*/ 525463 h 5095933"/>
              <a:gd name="connsiteX26" fmla="*/ 7016321 w 12192417"/>
              <a:gd name="connsiteY26" fmla="*/ 521259 h 5095933"/>
              <a:gd name="connsiteX27" fmla="*/ 7276004 w 12192417"/>
              <a:gd name="connsiteY27" fmla="*/ 517406 h 5095933"/>
              <a:gd name="connsiteX28" fmla="*/ 7539344 w 12192417"/>
              <a:gd name="connsiteY28" fmla="*/ 508998 h 5095933"/>
              <a:gd name="connsiteX29" fmla="*/ 7805123 w 12192417"/>
              <a:gd name="connsiteY29" fmla="*/ 500241 h 5095933"/>
              <a:gd name="connsiteX30" fmla="*/ 8070902 w 12192417"/>
              <a:gd name="connsiteY30" fmla="*/ 490082 h 5095933"/>
              <a:gd name="connsiteX31" fmla="*/ 8339120 w 12192417"/>
              <a:gd name="connsiteY31" fmla="*/ 475719 h 5095933"/>
              <a:gd name="connsiteX32" fmla="*/ 8609775 w 12192417"/>
              <a:gd name="connsiteY32" fmla="*/ 458554 h 5095933"/>
              <a:gd name="connsiteX33" fmla="*/ 8881650 w 12192417"/>
              <a:gd name="connsiteY33" fmla="*/ 442089 h 5095933"/>
              <a:gd name="connsiteX34" fmla="*/ 9153525 w 12192417"/>
              <a:gd name="connsiteY34" fmla="*/ 421071 h 5095933"/>
              <a:gd name="connsiteX35" fmla="*/ 9429057 w 12192417"/>
              <a:gd name="connsiteY35" fmla="*/ 395849 h 5095933"/>
              <a:gd name="connsiteX36" fmla="*/ 9700932 w 12192417"/>
              <a:gd name="connsiteY36" fmla="*/ 370626 h 5095933"/>
              <a:gd name="connsiteX37" fmla="*/ 9977683 w 12192417"/>
              <a:gd name="connsiteY37" fmla="*/ 341551 h 5095933"/>
              <a:gd name="connsiteX38" fmla="*/ 10255654 w 12192417"/>
              <a:gd name="connsiteY38" fmla="*/ 309673 h 5095933"/>
              <a:gd name="connsiteX39" fmla="*/ 10529967 w 12192417"/>
              <a:gd name="connsiteY39" fmla="*/ 276043 h 5095933"/>
              <a:gd name="connsiteX40" fmla="*/ 10807938 w 12192417"/>
              <a:gd name="connsiteY40" fmla="*/ 236809 h 5095933"/>
              <a:gd name="connsiteX41" fmla="*/ 11084689 w 12192417"/>
              <a:gd name="connsiteY41" fmla="*/ 194772 h 5095933"/>
              <a:gd name="connsiteX42" fmla="*/ 11362660 w 12192417"/>
              <a:gd name="connsiteY42" fmla="*/ 153085 h 5095933"/>
              <a:gd name="connsiteX43" fmla="*/ 11639411 w 12192417"/>
              <a:gd name="connsiteY43" fmla="*/ 104392 h 5095933"/>
              <a:gd name="connsiteX44" fmla="*/ 11914944 w 12192417"/>
              <a:gd name="connsiteY44" fmla="*/ 54648 h 5095933"/>
              <a:gd name="connsiteX45" fmla="*/ 12191695 w 12192417"/>
              <a:gd name="connsiteY45" fmla="*/ 2452 h 5095933"/>
              <a:gd name="connsiteX46" fmla="*/ 12191695 w 12192417"/>
              <a:gd name="connsiteY46" fmla="*/ 2162231 h 5095933"/>
              <a:gd name="connsiteX47" fmla="*/ 12192417 w 12192417"/>
              <a:gd name="connsiteY47" fmla="*/ 2162231 h 5095933"/>
              <a:gd name="connsiteX48" fmla="*/ 12192417 w 12192417"/>
              <a:gd name="connsiteY48" fmla="*/ 5095933 h 5095933"/>
              <a:gd name="connsiteX49" fmla="*/ 0 w 12192417"/>
              <a:gd name="connsiteY49" fmla="*/ 5095933 h 5095933"/>
              <a:gd name="connsiteX50" fmla="*/ 0 w 12192417"/>
              <a:gd name="connsiteY50" fmla="*/ 2791958 h 5095933"/>
              <a:gd name="connsiteX51" fmla="*/ 0 w 12192417"/>
              <a:gd name="connsiteY51" fmla="*/ 2162231 h 50959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12192417" h="5095933">
                <a:moveTo>
                  <a:pt x="0" y="0"/>
                </a:moveTo>
                <a:lnTo>
                  <a:pt x="71931" y="12261"/>
                </a:lnTo>
                <a:lnTo>
                  <a:pt x="282848" y="48343"/>
                </a:lnTo>
                <a:lnTo>
                  <a:pt x="436463" y="73565"/>
                </a:lnTo>
                <a:lnTo>
                  <a:pt x="619338" y="100188"/>
                </a:lnTo>
                <a:lnTo>
                  <a:pt x="836350" y="132066"/>
                </a:lnTo>
                <a:lnTo>
                  <a:pt x="1076527" y="165696"/>
                </a:lnTo>
                <a:lnTo>
                  <a:pt x="1347183" y="201077"/>
                </a:lnTo>
                <a:lnTo>
                  <a:pt x="1642222" y="238560"/>
                </a:lnTo>
                <a:lnTo>
                  <a:pt x="1962863" y="276043"/>
                </a:lnTo>
                <a:lnTo>
                  <a:pt x="2304231" y="314227"/>
                </a:lnTo>
                <a:lnTo>
                  <a:pt x="2672420" y="349608"/>
                </a:lnTo>
                <a:lnTo>
                  <a:pt x="3057677" y="383588"/>
                </a:lnTo>
                <a:lnTo>
                  <a:pt x="3464880" y="414415"/>
                </a:lnTo>
                <a:lnTo>
                  <a:pt x="3889151" y="443841"/>
                </a:lnTo>
                <a:lnTo>
                  <a:pt x="4331709" y="471515"/>
                </a:lnTo>
                <a:lnTo>
                  <a:pt x="4558475" y="481324"/>
                </a:lnTo>
                <a:lnTo>
                  <a:pt x="4790117" y="492183"/>
                </a:lnTo>
                <a:lnTo>
                  <a:pt x="5025417" y="502342"/>
                </a:lnTo>
                <a:lnTo>
                  <a:pt x="5261936" y="508998"/>
                </a:lnTo>
                <a:lnTo>
                  <a:pt x="5503331" y="514953"/>
                </a:lnTo>
                <a:lnTo>
                  <a:pt x="5747166" y="521259"/>
                </a:lnTo>
                <a:lnTo>
                  <a:pt x="5995876" y="525463"/>
                </a:lnTo>
                <a:lnTo>
                  <a:pt x="6247025" y="525463"/>
                </a:lnTo>
                <a:lnTo>
                  <a:pt x="6500612" y="527565"/>
                </a:lnTo>
                <a:lnTo>
                  <a:pt x="6756638" y="525463"/>
                </a:lnTo>
                <a:lnTo>
                  <a:pt x="7016321" y="521259"/>
                </a:lnTo>
                <a:lnTo>
                  <a:pt x="7276004" y="517406"/>
                </a:lnTo>
                <a:lnTo>
                  <a:pt x="7539344" y="508998"/>
                </a:lnTo>
                <a:lnTo>
                  <a:pt x="7805123" y="500241"/>
                </a:lnTo>
                <a:lnTo>
                  <a:pt x="8070902" y="490082"/>
                </a:lnTo>
                <a:lnTo>
                  <a:pt x="8339120" y="475719"/>
                </a:lnTo>
                <a:lnTo>
                  <a:pt x="8609775" y="458554"/>
                </a:lnTo>
                <a:lnTo>
                  <a:pt x="8881650" y="442089"/>
                </a:lnTo>
                <a:lnTo>
                  <a:pt x="9153525" y="421071"/>
                </a:lnTo>
                <a:lnTo>
                  <a:pt x="9429057" y="395849"/>
                </a:lnTo>
                <a:lnTo>
                  <a:pt x="9700932" y="370626"/>
                </a:lnTo>
                <a:lnTo>
                  <a:pt x="9977683" y="341551"/>
                </a:lnTo>
                <a:lnTo>
                  <a:pt x="10255654" y="309673"/>
                </a:lnTo>
                <a:lnTo>
                  <a:pt x="10529967" y="276043"/>
                </a:lnTo>
                <a:lnTo>
                  <a:pt x="10807938" y="236809"/>
                </a:lnTo>
                <a:lnTo>
                  <a:pt x="11084689" y="194772"/>
                </a:lnTo>
                <a:lnTo>
                  <a:pt x="11362660" y="153085"/>
                </a:lnTo>
                <a:lnTo>
                  <a:pt x="11639411" y="104392"/>
                </a:lnTo>
                <a:lnTo>
                  <a:pt x="11914944" y="54648"/>
                </a:lnTo>
                <a:lnTo>
                  <a:pt x="12191695" y="2452"/>
                </a:lnTo>
                <a:lnTo>
                  <a:pt x="12191695" y="2162231"/>
                </a:lnTo>
                <a:lnTo>
                  <a:pt x="12192417" y="2162231"/>
                </a:lnTo>
                <a:lnTo>
                  <a:pt x="12192417" y="5095933"/>
                </a:lnTo>
                <a:lnTo>
                  <a:pt x="0" y="5095933"/>
                </a:lnTo>
                <a:lnTo>
                  <a:pt x="0" y="2791958"/>
                </a:lnTo>
                <a:lnTo>
                  <a:pt x="0" y="2162231"/>
                </a:lnTo>
                <a:close/>
              </a:path>
            </a:pathLst>
          </a:custGeom>
          <a:ln>
            <a:noFill/>
          </a:ln>
        </p:spPr>
      </p:sp>
      <p:sp>
        <p:nvSpPr>
          <p:cNvPr id="21506" name="Rectangle 2"/>
          <p:cNvSpPr>
            <a:spLocks noGrp="1" noChangeArrowheads="1"/>
          </p:cNvSpPr>
          <p:nvPr>
            <p:ph type="title"/>
          </p:nvPr>
        </p:nvSpPr>
        <p:spPr>
          <a:xfrm>
            <a:off x="827484" y="452718"/>
            <a:ext cx="6710641" cy="1400530"/>
          </a:xfrm>
        </p:spPr>
        <p:txBody>
          <a:bodyPr anchor="ctr">
            <a:normAutofit/>
          </a:bodyPr>
          <a:lstStyle/>
          <a:p>
            <a:pPr eaLnBrk="1" hangingPunct="1">
              <a:defRPr/>
            </a:pPr>
            <a:r>
              <a:rPr lang="en-US">
                <a:solidFill>
                  <a:srgbClr val="FFFFFF"/>
                </a:solidFill>
                <a:ea typeface="+mj-ea"/>
                <a:cs typeface="+mj-cs"/>
              </a:rPr>
              <a:t>1. Ambassadors</a:t>
            </a:r>
          </a:p>
        </p:txBody>
      </p:sp>
      <p:sp>
        <p:nvSpPr>
          <p:cNvPr id="25602" name="Rectangle 3"/>
          <p:cNvSpPr>
            <a:spLocks noGrp="1" noChangeArrowheads="1"/>
          </p:cNvSpPr>
          <p:nvPr>
            <p:ph idx="1"/>
          </p:nvPr>
        </p:nvSpPr>
        <p:spPr>
          <a:xfrm>
            <a:off x="827484" y="2588000"/>
            <a:ext cx="7402116" cy="3817282"/>
          </a:xfrm>
        </p:spPr>
        <p:txBody>
          <a:bodyPr>
            <a:normAutofit/>
          </a:bodyPr>
          <a:lstStyle/>
          <a:p>
            <a:pPr eaLnBrk="1" hangingPunct="1"/>
            <a:r>
              <a:rPr lang="en-US" dirty="0">
                <a:latin typeface="+mn-lt"/>
              </a:rPr>
              <a:t>A role everyone has to play (no excuses!)</a:t>
            </a:r>
          </a:p>
          <a:p>
            <a:pPr eaLnBrk="1" hangingPunct="1"/>
            <a:r>
              <a:rPr lang="en-US" dirty="0">
                <a:latin typeface="+mn-lt"/>
              </a:rPr>
              <a:t>Key roles in cultivation of prospective donors and stewardship of continuing donor-investors</a:t>
            </a:r>
          </a:p>
          <a:p>
            <a:pPr eaLnBrk="1" hangingPunct="1"/>
            <a:r>
              <a:rPr lang="en-US" dirty="0">
                <a:latin typeface="+mn-lt"/>
              </a:rPr>
              <a:t>Need to have good board orientation and coaching in the messages about your priorities</a:t>
            </a:r>
          </a:p>
          <a:p>
            <a:pPr eaLnBrk="1" hangingPunct="1"/>
            <a:r>
              <a:rPr lang="en-US" dirty="0">
                <a:latin typeface="+mn-lt"/>
              </a:rPr>
              <a:t>Masters of the </a:t>
            </a:r>
            <a:r>
              <a:rPr lang="ja-JP" altLang="en-US">
                <a:latin typeface="+mn-lt"/>
              </a:rPr>
              <a:t>“</a:t>
            </a:r>
            <a:r>
              <a:rPr lang="en-US" altLang="ja-JP" dirty="0">
                <a:latin typeface="+mn-lt"/>
              </a:rPr>
              <a:t>elevator speech</a:t>
            </a:r>
            <a:r>
              <a:rPr lang="ja-JP" altLang="en-US">
                <a:latin typeface="+mn-lt"/>
              </a:rPr>
              <a:t>”</a:t>
            </a:r>
            <a:r>
              <a:rPr lang="en-US" altLang="ja-JP" dirty="0">
                <a:latin typeface="+mn-lt"/>
              </a:rPr>
              <a:t> (and the </a:t>
            </a:r>
            <a:r>
              <a:rPr lang="ja-JP" altLang="en-US">
                <a:latin typeface="+mn-lt"/>
              </a:rPr>
              <a:t>“</a:t>
            </a:r>
            <a:r>
              <a:rPr lang="en-US" altLang="ja-JP" dirty="0">
                <a:latin typeface="+mn-lt"/>
              </a:rPr>
              <a:t>elevator question</a:t>
            </a:r>
            <a:r>
              <a:rPr lang="ja-JP" altLang="en-US">
                <a:latin typeface="+mn-lt"/>
              </a:rPr>
              <a:t>”</a:t>
            </a:r>
            <a:r>
              <a:rPr lang="en-US" altLang="ja-JP" dirty="0">
                <a:latin typeface="+mn-lt"/>
              </a:rPr>
              <a:t>)</a:t>
            </a:r>
          </a:p>
          <a:p>
            <a:pPr eaLnBrk="1" hangingPunct="1"/>
            <a:r>
              <a:rPr lang="en-US" dirty="0">
                <a:latin typeface="+mn-lt"/>
              </a:rPr>
              <a:t>Catalysts for donor-investor renewal</a:t>
            </a:r>
          </a:p>
          <a:p>
            <a:pPr eaLnBrk="1" hangingPunct="1"/>
            <a:r>
              <a:rPr lang="en-US" dirty="0">
                <a:latin typeface="+mn-lt"/>
              </a:rPr>
              <a:t>Do you think you can you be a confident Ambassador?  What will you need for success?</a:t>
            </a:r>
          </a:p>
        </p:txBody>
      </p:sp>
      <p:sp>
        <p:nvSpPr>
          <p:cNvPr id="2" name="Slide Number Placeholder 1">
            <a:extLst>
              <a:ext uri="{FF2B5EF4-FFF2-40B4-BE49-F238E27FC236}">
                <a16:creationId xmlns:a16="http://schemas.microsoft.com/office/drawing/2014/main" id="{E7E699FD-DF42-A446-9BA9-8B8385DC6A15}"/>
              </a:ext>
            </a:extLst>
          </p:cNvPr>
          <p:cNvSpPr>
            <a:spLocks noGrp="1"/>
          </p:cNvSpPr>
          <p:nvPr>
            <p:ph type="sldNum" sz="quarter" idx="12"/>
          </p:nvPr>
        </p:nvSpPr>
        <p:spPr/>
        <p:txBody>
          <a:bodyPr/>
          <a:lstStyle/>
          <a:p>
            <a:pPr>
              <a:defRPr/>
            </a:pPr>
            <a:fld id="{508B6034-89EC-C147-BA13-07F9EAB1A2E2}" type="slidenum">
              <a:rPr lang="en-US" smtClean="0">
                <a:solidFill>
                  <a:schemeClr val="bg1"/>
                </a:solidFill>
              </a:rPr>
              <a:pPr>
                <a:defRPr/>
              </a:pPr>
              <a:t>10</a:t>
            </a:fld>
            <a:endParaRPr lang="en-US" dirty="0">
              <a:solidFill>
                <a:schemeClr val="bg1"/>
              </a:solidFill>
            </a:endParaRPr>
          </a:p>
        </p:txBody>
      </p:sp>
    </p:spTree>
  </p:cSld>
  <p:clrMapOvr>
    <a:overrideClrMapping bg1="lt1" tx1="dk1" bg2="lt2" tx2="dk2" accent1="accent1" accent2="accent2" accent3="accent3" accent4="accent4" accent5="accent5" accent6="accent6" hlink="hlink" folHlink="folHlink"/>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5" name="Rectangle 134">
            <a:extLst>
              <a:ext uri="{FF2B5EF4-FFF2-40B4-BE49-F238E27FC236}">
                <a16:creationId xmlns:a16="http://schemas.microsoft.com/office/drawing/2014/main" id="{74CD14DB-BB81-479F-A1FC-1C75640E9F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
        <p:nvSpPr>
          <p:cNvPr id="137" name="Rectangle 136">
            <a:extLst>
              <a:ext uri="{FF2B5EF4-FFF2-40B4-BE49-F238E27FC236}">
                <a16:creationId xmlns:a16="http://schemas.microsoft.com/office/drawing/2014/main" id="{C943A91B-7CA7-4592-A975-73B1BF8C4C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828359" y="0"/>
            <a:ext cx="51435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139" name="Freeform 7">
            <a:extLst>
              <a:ext uri="{FF2B5EF4-FFF2-40B4-BE49-F238E27FC236}">
                <a16:creationId xmlns:a16="http://schemas.microsoft.com/office/drawing/2014/main" id="{EC471314-E46A-414B-8D91-74880E84F1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539954" y="1460230"/>
            <a:ext cx="2604045" cy="825932"/>
          </a:xfrm>
          <a:custGeom>
            <a:avLst/>
            <a:gdLst>
              <a:gd name="connsiteX0" fmla="*/ 3470310 w 3472060"/>
              <a:gd name="connsiteY0" fmla="*/ 0 h 825932"/>
              <a:gd name="connsiteX1" fmla="*/ 3472060 w 3472060"/>
              <a:gd name="connsiteY1" fmla="*/ 12850 h 825932"/>
              <a:gd name="connsiteX2" fmla="*/ 3472060 w 3472060"/>
              <a:gd name="connsiteY2" fmla="*/ 480529 h 825932"/>
              <a:gd name="connsiteX3" fmla="*/ 3363699 w 3472060"/>
              <a:gd name="connsiteY3" fmla="*/ 498471 h 825932"/>
              <a:gd name="connsiteX4" fmla="*/ 42060 w 3472060"/>
              <a:gd name="connsiteY4" fmla="*/ 824486 h 825932"/>
              <a:gd name="connsiteX5" fmla="*/ 0 w 3472060"/>
              <a:gd name="connsiteY5" fmla="*/ 758452 h 825932"/>
              <a:gd name="connsiteX6" fmla="*/ 188014 w 3472060"/>
              <a:gd name="connsiteY6" fmla="*/ 735602 h 825932"/>
              <a:gd name="connsiteX7" fmla="*/ 284087 w 3472060"/>
              <a:gd name="connsiteY7" fmla="*/ 722590 h 825932"/>
              <a:gd name="connsiteX8" fmla="*/ 382288 w 3472060"/>
              <a:gd name="connsiteY8" fmla="*/ 709392 h 825932"/>
              <a:gd name="connsiteX9" fmla="*/ 481858 w 3472060"/>
              <a:gd name="connsiteY9" fmla="*/ 695774 h 825932"/>
              <a:gd name="connsiteX10" fmla="*/ 581897 w 3472060"/>
              <a:gd name="connsiteY10" fmla="*/ 680711 h 825932"/>
              <a:gd name="connsiteX11" fmla="*/ 683670 w 3472060"/>
              <a:gd name="connsiteY11" fmla="*/ 665256 h 825932"/>
              <a:gd name="connsiteX12" fmla="*/ 787206 w 3472060"/>
              <a:gd name="connsiteY12" fmla="*/ 649587 h 825932"/>
              <a:gd name="connsiteX13" fmla="*/ 892019 w 3472060"/>
              <a:gd name="connsiteY13" fmla="*/ 632968 h 825932"/>
              <a:gd name="connsiteX14" fmla="*/ 997620 w 3472060"/>
              <a:gd name="connsiteY14" fmla="*/ 614667 h 825932"/>
              <a:gd name="connsiteX15" fmla="*/ 1104727 w 3472060"/>
              <a:gd name="connsiteY15" fmla="*/ 596741 h 825932"/>
              <a:gd name="connsiteX16" fmla="*/ 1212669 w 3472060"/>
              <a:gd name="connsiteY16" fmla="*/ 577397 h 825932"/>
              <a:gd name="connsiteX17" fmla="*/ 1321506 w 3472060"/>
              <a:gd name="connsiteY17" fmla="*/ 556988 h 825932"/>
              <a:gd name="connsiteX18" fmla="*/ 1430709 w 3472060"/>
              <a:gd name="connsiteY18" fmla="*/ 536607 h 825932"/>
              <a:gd name="connsiteX19" fmla="*/ 1541050 w 3472060"/>
              <a:gd name="connsiteY19" fmla="*/ 514481 h 825932"/>
              <a:gd name="connsiteX20" fmla="*/ 1652805 w 3472060"/>
              <a:gd name="connsiteY20" fmla="*/ 492202 h 825932"/>
              <a:gd name="connsiteX21" fmla="*/ 1763708 w 3472060"/>
              <a:gd name="connsiteY21" fmla="*/ 469161 h 825932"/>
              <a:gd name="connsiteX22" fmla="*/ 1875795 w 3472060"/>
              <a:gd name="connsiteY22" fmla="*/ 444641 h 825932"/>
              <a:gd name="connsiteX23" fmla="*/ 1989128 w 3472060"/>
              <a:gd name="connsiteY23" fmla="*/ 418995 h 825932"/>
              <a:gd name="connsiteX24" fmla="*/ 2102476 w 3472060"/>
              <a:gd name="connsiteY24" fmla="*/ 393438 h 825932"/>
              <a:gd name="connsiteX25" fmla="*/ 2215549 w 3472060"/>
              <a:gd name="connsiteY25" fmla="*/ 366291 h 825932"/>
              <a:gd name="connsiteX26" fmla="*/ 2330490 w 3472060"/>
              <a:gd name="connsiteY26" fmla="*/ 337455 h 825932"/>
              <a:gd name="connsiteX27" fmla="*/ 2443333 w 3472060"/>
              <a:gd name="connsiteY27" fmla="*/ 308983 h 825932"/>
              <a:gd name="connsiteX28" fmla="*/ 2558014 w 3472060"/>
              <a:gd name="connsiteY28" fmla="*/ 278646 h 825932"/>
              <a:gd name="connsiteX29" fmla="*/ 2673621 w 3472060"/>
              <a:gd name="connsiteY29" fmla="*/ 247421 h 825932"/>
              <a:gd name="connsiteX30" fmla="*/ 2787008 w 3472060"/>
              <a:gd name="connsiteY30" fmla="*/ 215853 h 825932"/>
              <a:gd name="connsiteX31" fmla="*/ 2901442 w 3472060"/>
              <a:gd name="connsiteY31" fmla="*/ 182011 h 825932"/>
              <a:gd name="connsiteX32" fmla="*/ 3015722 w 3472060"/>
              <a:gd name="connsiteY32" fmla="*/ 147286 h 825932"/>
              <a:gd name="connsiteX33" fmla="*/ 3130018 w 3472060"/>
              <a:gd name="connsiteY33" fmla="*/ 112649 h 825932"/>
              <a:gd name="connsiteX34" fmla="*/ 3243551 w 3472060"/>
              <a:gd name="connsiteY34" fmla="*/ 75688 h 825932"/>
              <a:gd name="connsiteX35" fmla="*/ 3356992 w 3472060"/>
              <a:gd name="connsiteY35" fmla="*/ 38197 h 825932"/>
              <a:gd name="connsiteX36" fmla="*/ 3470310 w 3472060"/>
              <a:gd name="connsiteY36" fmla="*/ 0 h 825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3472060" h="825932">
                <a:moveTo>
                  <a:pt x="3470310" y="0"/>
                </a:moveTo>
                <a:lnTo>
                  <a:pt x="3472060" y="12850"/>
                </a:lnTo>
                <a:lnTo>
                  <a:pt x="3472060" y="480529"/>
                </a:lnTo>
                <a:lnTo>
                  <a:pt x="3363699" y="498471"/>
                </a:lnTo>
                <a:cubicBezTo>
                  <a:pt x="2435623" y="645518"/>
                  <a:pt x="603076" y="844866"/>
                  <a:pt x="42060" y="824486"/>
                </a:cubicBezTo>
                <a:cubicBezTo>
                  <a:pt x="28151" y="802425"/>
                  <a:pt x="13909" y="780513"/>
                  <a:pt x="0" y="758452"/>
                </a:cubicBezTo>
                <a:lnTo>
                  <a:pt x="188014" y="735602"/>
                </a:lnTo>
                <a:lnTo>
                  <a:pt x="284087" y="722590"/>
                </a:lnTo>
                <a:lnTo>
                  <a:pt x="382288" y="709392"/>
                </a:lnTo>
                <a:lnTo>
                  <a:pt x="481858" y="695774"/>
                </a:lnTo>
                <a:lnTo>
                  <a:pt x="581897" y="680711"/>
                </a:lnTo>
                <a:lnTo>
                  <a:pt x="683670" y="665256"/>
                </a:lnTo>
                <a:lnTo>
                  <a:pt x="787206" y="649587"/>
                </a:lnTo>
                <a:lnTo>
                  <a:pt x="892019" y="632968"/>
                </a:lnTo>
                <a:lnTo>
                  <a:pt x="997620" y="614667"/>
                </a:lnTo>
                <a:lnTo>
                  <a:pt x="1104727" y="596741"/>
                </a:lnTo>
                <a:lnTo>
                  <a:pt x="1212669" y="577397"/>
                </a:lnTo>
                <a:lnTo>
                  <a:pt x="1321506" y="556988"/>
                </a:lnTo>
                <a:lnTo>
                  <a:pt x="1430709" y="536607"/>
                </a:lnTo>
                <a:lnTo>
                  <a:pt x="1541050" y="514481"/>
                </a:lnTo>
                <a:lnTo>
                  <a:pt x="1652805" y="492202"/>
                </a:lnTo>
                <a:lnTo>
                  <a:pt x="1763708" y="469161"/>
                </a:lnTo>
                <a:lnTo>
                  <a:pt x="1875795" y="444641"/>
                </a:lnTo>
                <a:lnTo>
                  <a:pt x="1989128" y="418995"/>
                </a:lnTo>
                <a:lnTo>
                  <a:pt x="2102476" y="393438"/>
                </a:lnTo>
                <a:lnTo>
                  <a:pt x="2215549" y="366291"/>
                </a:lnTo>
                <a:lnTo>
                  <a:pt x="2330490" y="337455"/>
                </a:lnTo>
                <a:lnTo>
                  <a:pt x="2443333" y="308983"/>
                </a:lnTo>
                <a:lnTo>
                  <a:pt x="2558014" y="278646"/>
                </a:lnTo>
                <a:lnTo>
                  <a:pt x="2673621" y="247421"/>
                </a:lnTo>
                <a:lnTo>
                  <a:pt x="2787008" y="215853"/>
                </a:lnTo>
                <a:lnTo>
                  <a:pt x="2901442" y="182011"/>
                </a:lnTo>
                <a:lnTo>
                  <a:pt x="3015722" y="147286"/>
                </a:lnTo>
                <a:lnTo>
                  <a:pt x="3130018" y="112649"/>
                </a:lnTo>
                <a:lnTo>
                  <a:pt x="3243551" y="75688"/>
                </a:lnTo>
                <a:lnTo>
                  <a:pt x="3356992" y="38197"/>
                </a:lnTo>
                <a:lnTo>
                  <a:pt x="3470310" y="0"/>
                </a:lnTo>
                <a:close/>
              </a:path>
            </a:pathLst>
          </a:custGeom>
          <a:solidFill>
            <a:schemeClr val="bg1">
              <a:alpha val="20000"/>
            </a:schemeClr>
          </a:solidFill>
          <a:ln>
            <a:no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useBgFill="1">
        <p:nvSpPr>
          <p:cNvPr id="141" name="Freeform: Shape 140">
            <a:extLst>
              <a:ext uri="{FF2B5EF4-FFF2-40B4-BE49-F238E27FC236}">
                <a16:creationId xmlns:a16="http://schemas.microsoft.com/office/drawing/2014/main" id="{6A681326-1C9D-44A3-A627-3871BDAE412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0" y="1762067"/>
            <a:ext cx="9144313" cy="5095933"/>
          </a:xfrm>
          <a:custGeom>
            <a:avLst/>
            <a:gdLst>
              <a:gd name="connsiteX0" fmla="*/ 0 w 12192417"/>
              <a:gd name="connsiteY0" fmla="*/ 0 h 5095933"/>
              <a:gd name="connsiteX1" fmla="*/ 71931 w 12192417"/>
              <a:gd name="connsiteY1" fmla="*/ 12261 h 5095933"/>
              <a:gd name="connsiteX2" fmla="*/ 282848 w 12192417"/>
              <a:gd name="connsiteY2" fmla="*/ 48343 h 5095933"/>
              <a:gd name="connsiteX3" fmla="*/ 436463 w 12192417"/>
              <a:gd name="connsiteY3" fmla="*/ 73565 h 5095933"/>
              <a:gd name="connsiteX4" fmla="*/ 619338 w 12192417"/>
              <a:gd name="connsiteY4" fmla="*/ 100188 h 5095933"/>
              <a:gd name="connsiteX5" fmla="*/ 836350 w 12192417"/>
              <a:gd name="connsiteY5" fmla="*/ 132066 h 5095933"/>
              <a:gd name="connsiteX6" fmla="*/ 1076527 w 12192417"/>
              <a:gd name="connsiteY6" fmla="*/ 165696 h 5095933"/>
              <a:gd name="connsiteX7" fmla="*/ 1347183 w 12192417"/>
              <a:gd name="connsiteY7" fmla="*/ 201077 h 5095933"/>
              <a:gd name="connsiteX8" fmla="*/ 1642222 w 12192417"/>
              <a:gd name="connsiteY8" fmla="*/ 238560 h 5095933"/>
              <a:gd name="connsiteX9" fmla="*/ 1962863 w 12192417"/>
              <a:gd name="connsiteY9" fmla="*/ 276043 h 5095933"/>
              <a:gd name="connsiteX10" fmla="*/ 2304231 w 12192417"/>
              <a:gd name="connsiteY10" fmla="*/ 314227 h 5095933"/>
              <a:gd name="connsiteX11" fmla="*/ 2672420 w 12192417"/>
              <a:gd name="connsiteY11" fmla="*/ 349608 h 5095933"/>
              <a:gd name="connsiteX12" fmla="*/ 3057677 w 12192417"/>
              <a:gd name="connsiteY12" fmla="*/ 383588 h 5095933"/>
              <a:gd name="connsiteX13" fmla="*/ 3464880 w 12192417"/>
              <a:gd name="connsiteY13" fmla="*/ 414415 h 5095933"/>
              <a:gd name="connsiteX14" fmla="*/ 3889151 w 12192417"/>
              <a:gd name="connsiteY14" fmla="*/ 443841 h 5095933"/>
              <a:gd name="connsiteX15" fmla="*/ 4331709 w 12192417"/>
              <a:gd name="connsiteY15" fmla="*/ 471515 h 5095933"/>
              <a:gd name="connsiteX16" fmla="*/ 4558475 w 12192417"/>
              <a:gd name="connsiteY16" fmla="*/ 481324 h 5095933"/>
              <a:gd name="connsiteX17" fmla="*/ 4790117 w 12192417"/>
              <a:gd name="connsiteY17" fmla="*/ 492183 h 5095933"/>
              <a:gd name="connsiteX18" fmla="*/ 5025417 w 12192417"/>
              <a:gd name="connsiteY18" fmla="*/ 502342 h 5095933"/>
              <a:gd name="connsiteX19" fmla="*/ 5261936 w 12192417"/>
              <a:gd name="connsiteY19" fmla="*/ 508998 h 5095933"/>
              <a:gd name="connsiteX20" fmla="*/ 5503331 w 12192417"/>
              <a:gd name="connsiteY20" fmla="*/ 514953 h 5095933"/>
              <a:gd name="connsiteX21" fmla="*/ 5747166 w 12192417"/>
              <a:gd name="connsiteY21" fmla="*/ 521259 h 5095933"/>
              <a:gd name="connsiteX22" fmla="*/ 5995876 w 12192417"/>
              <a:gd name="connsiteY22" fmla="*/ 525463 h 5095933"/>
              <a:gd name="connsiteX23" fmla="*/ 6247025 w 12192417"/>
              <a:gd name="connsiteY23" fmla="*/ 525463 h 5095933"/>
              <a:gd name="connsiteX24" fmla="*/ 6500612 w 12192417"/>
              <a:gd name="connsiteY24" fmla="*/ 527565 h 5095933"/>
              <a:gd name="connsiteX25" fmla="*/ 6756638 w 12192417"/>
              <a:gd name="connsiteY25" fmla="*/ 525463 h 5095933"/>
              <a:gd name="connsiteX26" fmla="*/ 7016321 w 12192417"/>
              <a:gd name="connsiteY26" fmla="*/ 521259 h 5095933"/>
              <a:gd name="connsiteX27" fmla="*/ 7276004 w 12192417"/>
              <a:gd name="connsiteY27" fmla="*/ 517406 h 5095933"/>
              <a:gd name="connsiteX28" fmla="*/ 7539344 w 12192417"/>
              <a:gd name="connsiteY28" fmla="*/ 508998 h 5095933"/>
              <a:gd name="connsiteX29" fmla="*/ 7805123 w 12192417"/>
              <a:gd name="connsiteY29" fmla="*/ 500241 h 5095933"/>
              <a:gd name="connsiteX30" fmla="*/ 8070902 w 12192417"/>
              <a:gd name="connsiteY30" fmla="*/ 490082 h 5095933"/>
              <a:gd name="connsiteX31" fmla="*/ 8339120 w 12192417"/>
              <a:gd name="connsiteY31" fmla="*/ 475719 h 5095933"/>
              <a:gd name="connsiteX32" fmla="*/ 8609775 w 12192417"/>
              <a:gd name="connsiteY32" fmla="*/ 458554 h 5095933"/>
              <a:gd name="connsiteX33" fmla="*/ 8881650 w 12192417"/>
              <a:gd name="connsiteY33" fmla="*/ 442089 h 5095933"/>
              <a:gd name="connsiteX34" fmla="*/ 9153525 w 12192417"/>
              <a:gd name="connsiteY34" fmla="*/ 421071 h 5095933"/>
              <a:gd name="connsiteX35" fmla="*/ 9429057 w 12192417"/>
              <a:gd name="connsiteY35" fmla="*/ 395849 h 5095933"/>
              <a:gd name="connsiteX36" fmla="*/ 9700932 w 12192417"/>
              <a:gd name="connsiteY36" fmla="*/ 370626 h 5095933"/>
              <a:gd name="connsiteX37" fmla="*/ 9977683 w 12192417"/>
              <a:gd name="connsiteY37" fmla="*/ 341551 h 5095933"/>
              <a:gd name="connsiteX38" fmla="*/ 10255654 w 12192417"/>
              <a:gd name="connsiteY38" fmla="*/ 309673 h 5095933"/>
              <a:gd name="connsiteX39" fmla="*/ 10529967 w 12192417"/>
              <a:gd name="connsiteY39" fmla="*/ 276043 h 5095933"/>
              <a:gd name="connsiteX40" fmla="*/ 10807938 w 12192417"/>
              <a:gd name="connsiteY40" fmla="*/ 236809 h 5095933"/>
              <a:gd name="connsiteX41" fmla="*/ 11084689 w 12192417"/>
              <a:gd name="connsiteY41" fmla="*/ 194772 h 5095933"/>
              <a:gd name="connsiteX42" fmla="*/ 11362660 w 12192417"/>
              <a:gd name="connsiteY42" fmla="*/ 153085 h 5095933"/>
              <a:gd name="connsiteX43" fmla="*/ 11639411 w 12192417"/>
              <a:gd name="connsiteY43" fmla="*/ 104392 h 5095933"/>
              <a:gd name="connsiteX44" fmla="*/ 11914944 w 12192417"/>
              <a:gd name="connsiteY44" fmla="*/ 54648 h 5095933"/>
              <a:gd name="connsiteX45" fmla="*/ 12191695 w 12192417"/>
              <a:gd name="connsiteY45" fmla="*/ 2452 h 5095933"/>
              <a:gd name="connsiteX46" fmla="*/ 12191695 w 12192417"/>
              <a:gd name="connsiteY46" fmla="*/ 2162231 h 5095933"/>
              <a:gd name="connsiteX47" fmla="*/ 12192417 w 12192417"/>
              <a:gd name="connsiteY47" fmla="*/ 2162231 h 5095933"/>
              <a:gd name="connsiteX48" fmla="*/ 12192417 w 12192417"/>
              <a:gd name="connsiteY48" fmla="*/ 5095933 h 5095933"/>
              <a:gd name="connsiteX49" fmla="*/ 0 w 12192417"/>
              <a:gd name="connsiteY49" fmla="*/ 5095933 h 5095933"/>
              <a:gd name="connsiteX50" fmla="*/ 0 w 12192417"/>
              <a:gd name="connsiteY50" fmla="*/ 2791958 h 5095933"/>
              <a:gd name="connsiteX51" fmla="*/ 0 w 12192417"/>
              <a:gd name="connsiteY51" fmla="*/ 2162231 h 50959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12192417" h="5095933">
                <a:moveTo>
                  <a:pt x="0" y="0"/>
                </a:moveTo>
                <a:lnTo>
                  <a:pt x="71931" y="12261"/>
                </a:lnTo>
                <a:lnTo>
                  <a:pt x="282848" y="48343"/>
                </a:lnTo>
                <a:lnTo>
                  <a:pt x="436463" y="73565"/>
                </a:lnTo>
                <a:lnTo>
                  <a:pt x="619338" y="100188"/>
                </a:lnTo>
                <a:lnTo>
                  <a:pt x="836350" y="132066"/>
                </a:lnTo>
                <a:lnTo>
                  <a:pt x="1076527" y="165696"/>
                </a:lnTo>
                <a:lnTo>
                  <a:pt x="1347183" y="201077"/>
                </a:lnTo>
                <a:lnTo>
                  <a:pt x="1642222" y="238560"/>
                </a:lnTo>
                <a:lnTo>
                  <a:pt x="1962863" y="276043"/>
                </a:lnTo>
                <a:lnTo>
                  <a:pt x="2304231" y="314227"/>
                </a:lnTo>
                <a:lnTo>
                  <a:pt x="2672420" y="349608"/>
                </a:lnTo>
                <a:lnTo>
                  <a:pt x="3057677" y="383588"/>
                </a:lnTo>
                <a:lnTo>
                  <a:pt x="3464880" y="414415"/>
                </a:lnTo>
                <a:lnTo>
                  <a:pt x="3889151" y="443841"/>
                </a:lnTo>
                <a:lnTo>
                  <a:pt x="4331709" y="471515"/>
                </a:lnTo>
                <a:lnTo>
                  <a:pt x="4558475" y="481324"/>
                </a:lnTo>
                <a:lnTo>
                  <a:pt x="4790117" y="492183"/>
                </a:lnTo>
                <a:lnTo>
                  <a:pt x="5025417" y="502342"/>
                </a:lnTo>
                <a:lnTo>
                  <a:pt x="5261936" y="508998"/>
                </a:lnTo>
                <a:lnTo>
                  <a:pt x="5503331" y="514953"/>
                </a:lnTo>
                <a:lnTo>
                  <a:pt x="5747166" y="521259"/>
                </a:lnTo>
                <a:lnTo>
                  <a:pt x="5995876" y="525463"/>
                </a:lnTo>
                <a:lnTo>
                  <a:pt x="6247025" y="525463"/>
                </a:lnTo>
                <a:lnTo>
                  <a:pt x="6500612" y="527565"/>
                </a:lnTo>
                <a:lnTo>
                  <a:pt x="6756638" y="525463"/>
                </a:lnTo>
                <a:lnTo>
                  <a:pt x="7016321" y="521259"/>
                </a:lnTo>
                <a:lnTo>
                  <a:pt x="7276004" y="517406"/>
                </a:lnTo>
                <a:lnTo>
                  <a:pt x="7539344" y="508998"/>
                </a:lnTo>
                <a:lnTo>
                  <a:pt x="7805123" y="500241"/>
                </a:lnTo>
                <a:lnTo>
                  <a:pt x="8070902" y="490082"/>
                </a:lnTo>
                <a:lnTo>
                  <a:pt x="8339120" y="475719"/>
                </a:lnTo>
                <a:lnTo>
                  <a:pt x="8609775" y="458554"/>
                </a:lnTo>
                <a:lnTo>
                  <a:pt x="8881650" y="442089"/>
                </a:lnTo>
                <a:lnTo>
                  <a:pt x="9153525" y="421071"/>
                </a:lnTo>
                <a:lnTo>
                  <a:pt x="9429057" y="395849"/>
                </a:lnTo>
                <a:lnTo>
                  <a:pt x="9700932" y="370626"/>
                </a:lnTo>
                <a:lnTo>
                  <a:pt x="9977683" y="341551"/>
                </a:lnTo>
                <a:lnTo>
                  <a:pt x="10255654" y="309673"/>
                </a:lnTo>
                <a:lnTo>
                  <a:pt x="10529967" y="276043"/>
                </a:lnTo>
                <a:lnTo>
                  <a:pt x="10807938" y="236809"/>
                </a:lnTo>
                <a:lnTo>
                  <a:pt x="11084689" y="194772"/>
                </a:lnTo>
                <a:lnTo>
                  <a:pt x="11362660" y="153085"/>
                </a:lnTo>
                <a:lnTo>
                  <a:pt x="11639411" y="104392"/>
                </a:lnTo>
                <a:lnTo>
                  <a:pt x="11914944" y="54648"/>
                </a:lnTo>
                <a:lnTo>
                  <a:pt x="12191695" y="2452"/>
                </a:lnTo>
                <a:lnTo>
                  <a:pt x="12191695" y="2162231"/>
                </a:lnTo>
                <a:lnTo>
                  <a:pt x="12192417" y="2162231"/>
                </a:lnTo>
                <a:lnTo>
                  <a:pt x="12192417" y="5095933"/>
                </a:lnTo>
                <a:lnTo>
                  <a:pt x="0" y="5095933"/>
                </a:lnTo>
                <a:lnTo>
                  <a:pt x="0" y="2791958"/>
                </a:lnTo>
                <a:lnTo>
                  <a:pt x="0" y="2162231"/>
                </a:lnTo>
                <a:close/>
              </a:path>
            </a:pathLst>
          </a:custGeom>
          <a:ln>
            <a:noFill/>
          </a:ln>
        </p:spPr>
      </p:sp>
      <p:sp>
        <p:nvSpPr>
          <p:cNvPr id="22530" name="Rectangle 2"/>
          <p:cNvSpPr>
            <a:spLocks noGrp="1" noChangeArrowheads="1"/>
          </p:cNvSpPr>
          <p:nvPr>
            <p:ph type="title"/>
          </p:nvPr>
        </p:nvSpPr>
        <p:spPr>
          <a:xfrm>
            <a:off x="827484" y="452718"/>
            <a:ext cx="6710641" cy="1400530"/>
          </a:xfrm>
        </p:spPr>
        <p:txBody>
          <a:bodyPr anchor="ctr">
            <a:normAutofit/>
          </a:bodyPr>
          <a:lstStyle/>
          <a:p>
            <a:pPr eaLnBrk="1" hangingPunct="1">
              <a:defRPr/>
            </a:pPr>
            <a:r>
              <a:rPr lang="en-US">
                <a:solidFill>
                  <a:srgbClr val="FFFFFF"/>
                </a:solidFill>
                <a:ea typeface="+mj-ea"/>
                <a:cs typeface="+mj-cs"/>
              </a:rPr>
              <a:t>2. Advocates</a:t>
            </a:r>
          </a:p>
        </p:txBody>
      </p:sp>
      <p:sp>
        <p:nvSpPr>
          <p:cNvPr id="27650" name="Rectangle 3"/>
          <p:cNvSpPr>
            <a:spLocks noGrp="1" noChangeArrowheads="1"/>
          </p:cNvSpPr>
          <p:nvPr>
            <p:ph idx="1"/>
          </p:nvPr>
        </p:nvSpPr>
        <p:spPr>
          <a:xfrm>
            <a:off x="827484" y="2763520"/>
            <a:ext cx="6709905" cy="3484879"/>
          </a:xfrm>
        </p:spPr>
        <p:txBody>
          <a:bodyPr>
            <a:normAutofit fontScale="92500" lnSpcReduction="10000"/>
          </a:bodyPr>
          <a:lstStyle/>
          <a:p>
            <a:pPr eaLnBrk="1" hangingPunct="1">
              <a:lnSpc>
                <a:spcPct val="90000"/>
              </a:lnSpc>
            </a:pPr>
            <a:r>
              <a:rPr lang="en-US" dirty="0">
                <a:latin typeface="+mn-lt"/>
              </a:rPr>
              <a:t>At work or at the gym – you are strategic in your informal information sharing</a:t>
            </a:r>
          </a:p>
          <a:p>
            <a:pPr eaLnBrk="1" hangingPunct="1">
              <a:lnSpc>
                <a:spcPct val="90000"/>
              </a:lnSpc>
            </a:pPr>
            <a:r>
              <a:rPr lang="en-US" dirty="0">
                <a:latin typeface="+mn-lt"/>
              </a:rPr>
              <a:t>You  may also be asked to advocate for your organization on a more formal basis with government, another organization with which you are partnering or an institutional funder</a:t>
            </a:r>
          </a:p>
          <a:p>
            <a:pPr eaLnBrk="1" hangingPunct="1">
              <a:lnSpc>
                <a:spcPct val="90000"/>
              </a:lnSpc>
            </a:pPr>
            <a:r>
              <a:rPr lang="en-US" dirty="0">
                <a:latin typeface="+mn-lt"/>
              </a:rPr>
              <a:t>Ask to be informed not only about the case for support, but also about your strategic plan and mission</a:t>
            </a:r>
          </a:p>
          <a:p>
            <a:pPr eaLnBrk="1" hangingPunct="1">
              <a:lnSpc>
                <a:spcPct val="90000"/>
              </a:lnSpc>
            </a:pPr>
            <a:r>
              <a:rPr lang="en-US" dirty="0">
                <a:latin typeface="+mn-lt"/>
              </a:rPr>
              <a:t>Ask for coaching on desired results of the advocacy and handling objections</a:t>
            </a:r>
          </a:p>
          <a:p>
            <a:pPr eaLnBrk="1" hangingPunct="1">
              <a:lnSpc>
                <a:spcPct val="90000"/>
              </a:lnSpc>
            </a:pPr>
            <a:r>
              <a:rPr lang="en-US" dirty="0">
                <a:latin typeface="+mn-lt"/>
              </a:rPr>
              <a:t>Does being an Advocate interest you?</a:t>
            </a:r>
          </a:p>
        </p:txBody>
      </p:sp>
      <p:sp>
        <p:nvSpPr>
          <p:cNvPr id="2" name="Slide Number Placeholder 1">
            <a:extLst>
              <a:ext uri="{FF2B5EF4-FFF2-40B4-BE49-F238E27FC236}">
                <a16:creationId xmlns:a16="http://schemas.microsoft.com/office/drawing/2014/main" id="{0BE4BA63-74E2-2F4D-90F2-4B381CE64730}"/>
              </a:ext>
            </a:extLst>
          </p:cNvPr>
          <p:cNvSpPr>
            <a:spLocks noGrp="1"/>
          </p:cNvSpPr>
          <p:nvPr>
            <p:ph type="sldNum" sz="quarter" idx="12"/>
          </p:nvPr>
        </p:nvSpPr>
        <p:spPr/>
        <p:txBody>
          <a:bodyPr/>
          <a:lstStyle/>
          <a:p>
            <a:pPr>
              <a:defRPr/>
            </a:pPr>
            <a:fld id="{508B6034-89EC-C147-BA13-07F9EAB1A2E2}" type="slidenum">
              <a:rPr lang="en-US" smtClean="0">
                <a:solidFill>
                  <a:schemeClr val="bg1"/>
                </a:solidFill>
              </a:rPr>
              <a:pPr>
                <a:defRPr/>
              </a:pPr>
              <a:t>11</a:t>
            </a:fld>
            <a:endParaRPr lang="en-US" dirty="0">
              <a:solidFill>
                <a:schemeClr val="bg1"/>
              </a:solidFill>
            </a:endParaRPr>
          </a:p>
        </p:txBody>
      </p:sp>
    </p:spTree>
  </p:cSld>
  <p:clrMapOvr>
    <a:overrideClrMapping bg1="lt1" tx1="dk1" bg2="lt2" tx2="dk2" accent1="accent1" accent2="accent2" accent3="accent3" accent4="accent4" accent5="accent5" accent6="accent6" hlink="hlink" folHlink="folHlink"/>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69000"/>
                <a:hueMod val="108000"/>
                <a:satMod val="164000"/>
                <a:lumMod val="74000"/>
              </a:schemeClr>
              <a:schemeClr val="bg2">
                <a:tint val="96000"/>
                <a:hueMod val="88000"/>
                <a:satMod val="140000"/>
                <a:lumMod val="132000"/>
              </a:schemeClr>
            </a:duotone>
          </a:blip>
          <a:stretch/>
        </a:blipFill>
        <a:effectLst/>
      </p:bgPr>
    </p:bg>
    <p:spTree>
      <p:nvGrpSpPr>
        <p:cNvPr id="1" name=""/>
        <p:cNvGrpSpPr/>
        <p:nvPr/>
      </p:nvGrpSpPr>
      <p:grpSpPr>
        <a:xfrm>
          <a:off x="0" y="0"/>
          <a:ext cx="0" cy="0"/>
          <a:chOff x="0" y="0"/>
          <a:chExt cx="0" cy="0"/>
        </a:xfrm>
      </p:grpSpPr>
      <p:sp>
        <p:nvSpPr>
          <p:cNvPr id="28678" name="Rectangle 77">
            <a:extLst>
              <a:ext uri="{FF2B5EF4-FFF2-40B4-BE49-F238E27FC236}">
                <a16:creationId xmlns:a16="http://schemas.microsoft.com/office/drawing/2014/main" id="{C8A3C342-1D03-412F-8DD3-BF519E8E0AE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en-US"/>
          </a:p>
        </p:txBody>
      </p:sp>
      <p:sp>
        <p:nvSpPr>
          <p:cNvPr id="23554" name="Rectangle 2"/>
          <p:cNvSpPr>
            <a:spLocks noGrp="1" noChangeArrowheads="1"/>
          </p:cNvSpPr>
          <p:nvPr>
            <p:ph type="title"/>
          </p:nvPr>
        </p:nvSpPr>
        <p:spPr>
          <a:xfrm>
            <a:off x="465676" y="237756"/>
            <a:ext cx="4641143" cy="742334"/>
          </a:xfrm>
        </p:spPr>
        <p:txBody>
          <a:bodyPr>
            <a:normAutofit/>
          </a:bodyPr>
          <a:lstStyle/>
          <a:p>
            <a:pPr eaLnBrk="1" hangingPunct="1">
              <a:defRPr/>
            </a:pPr>
            <a:r>
              <a:rPr lang="en-US" dirty="0">
                <a:solidFill>
                  <a:srgbClr val="EBEBEB"/>
                </a:solidFill>
                <a:ea typeface="+mj-ea"/>
                <a:cs typeface="+mj-cs"/>
              </a:rPr>
              <a:t>3. Askers</a:t>
            </a:r>
          </a:p>
        </p:txBody>
      </p:sp>
      <p:sp>
        <p:nvSpPr>
          <p:cNvPr id="28674" name="Rectangle 3"/>
          <p:cNvSpPr>
            <a:spLocks noGrp="1" noChangeArrowheads="1"/>
          </p:cNvSpPr>
          <p:nvPr>
            <p:ph idx="1"/>
          </p:nvPr>
        </p:nvSpPr>
        <p:spPr>
          <a:xfrm>
            <a:off x="486697" y="1063424"/>
            <a:ext cx="4641142" cy="5160396"/>
          </a:xfrm>
        </p:spPr>
        <p:txBody>
          <a:bodyPr>
            <a:noAutofit/>
          </a:bodyPr>
          <a:lstStyle/>
          <a:p>
            <a:pPr eaLnBrk="1" hangingPunct="1">
              <a:lnSpc>
                <a:spcPct val="90000"/>
              </a:lnSpc>
            </a:pPr>
            <a:r>
              <a:rPr lang="en-US" dirty="0">
                <a:solidFill>
                  <a:srgbClr val="FFFFFF"/>
                </a:solidFill>
                <a:latin typeface="+mn-lt"/>
              </a:rPr>
              <a:t>Enjoy asking</a:t>
            </a:r>
          </a:p>
          <a:p>
            <a:pPr eaLnBrk="1" hangingPunct="1">
              <a:lnSpc>
                <a:spcPct val="90000"/>
              </a:lnSpc>
            </a:pPr>
            <a:r>
              <a:rPr lang="en-US" dirty="0">
                <a:solidFill>
                  <a:srgbClr val="FFFFFF"/>
                </a:solidFill>
                <a:latin typeface="+mn-lt"/>
              </a:rPr>
              <a:t>Well informed, well trained</a:t>
            </a:r>
          </a:p>
          <a:p>
            <a:pPr eaLnBrk="1" hangingPunct="1">
              <a:lnSpc>
                <a:spcPct val="90000"/>
              </a:lnSpc>
            </a:pPr>
            <a:r>
              <a:rPr lang="ja-JP" altLang="en-US">
                <a:solidFill>
                  <a:srgbClr val="FFFFFF"/>
                </a:solidFill>
                <a:latin typeface="+mn-lt"/>
              </a:rPr>
              <a:t>“</a:t>
            </a:r>
            <a:r>
              <a:rPr lang="en-US" altLang="ja-JP" dirty="0">
                <a:solidFill>
                  <a:srgbClr val="FFFFFF"/>
                </a:solidFill>
                <a:latin typeface="+mn-lt"/>
              </a:rPr>
              <a:t>Matched</a:t>
            </a:r>
            <a:r>
              <a:rPr lang="ja-JP" altLang="en-US">
                <a:solidFill>
                  <a:srgbClr val="FFFFFF"/>
                </a:solidFill>
                <a:latin typeface="+mn-lt"/>
              </a:rPr>
              <a:t>”</a:t>
            </a:r>
            <a:r>
              <a:rPr lang="en-US" altLang="ja-JP" dirty="0">
                <a:solidFill>
                  <a:srgbClr val="FFFFFF"/>
                </a:solidFill>
                <a:latin typeface="+mn-lt"/>
              </a:rPr>
              <a:t> with prospective or current donors for maximum possibility of success</a:t>
            </a:r>
          </a:p>
          <a:p>
            <a:pPr eaLnBrk="1" hangingPunct="1">
              <a:lnSpc>
                <a:spcPct val="90000"/>
              </a:lnSpc>
            </a:pPr>
            <a:r>
              <a:rPr lang="en-US" dirty="0">
                <a:solidFill>
                  <a:srgbClr val="FFFFFF"/>
                </a:solidFill>
                <a:latin typeface="+mn-lt"/>
              </a:rPr>
              <a:t>Should be teamed with another board asker or staff leader</a:t>
            </a:r>
          </a:p>
          <a:p>
            <a:pPr eaLnBrk="1" hangingPunct="1">
              <a:lnSpc>
                <a:spcPct val="90000"/>
              </a:lnSpc>
            </a:pPr>
            <a:r>
              <a:rPr lang="en-US" dirty="0">
                <a:solidFill>
                  <a:srgbClr val="FFFFFF"/>
                </a:solidFill>
                <a:latin typeface="+mn-lt"/>
              </a:rPr>
              <a:t>Staff should set up the ask so the Asker</a:t>
            </a:r>
            <a:r>
              <a:rPr lang="en-US" altLang="ja-JP" dirty="0">
                <a:solidFill>
                  <a:srgbClr val="FFFFFF"/>
                </a:solidFill>
                <a:latin typeface="+mn-lt"/>
              </a:rPr>
              <a:t> can focus confidently on getting (or renewing) the gift</a:t>
            </a:r>
          </a:p>
          <a:p>
            <a:pPr eaLnBrk="1" hangingPunct="1">
              <a:lnSpc>
                <a:spcPct val="90000"/>
              </a:lnSpc>
            </a:pPr>
            <a:r>
              <a:rPr lang="en-US" dirty="0">
                <a:solidFill>
                  <a:srgbClr val="FFFFFF"/>
                </a:solidFill>
                <a:latin typeface="+mn-lt"/>
              </a:rPr>
              <a:t>Askers benefit from the work of the Ambassadors and Advocates</a:t>
            </a:r>
          </a:p>
          <a:p>
            <a:pPr eaLnBrk="1" hangingPunct="1">
              <a:lnSpc>
                <a:spcPct val="90000"/>
              </a:lnSpc>
            </a:pPr>
            <a:r>
              <a:rPr lang="en-US" dirty="0">
                <a:solidFill>
                  <a:srgbClr val="FFFFFF"/>
                </a:solidFill>
                <a:latin typeface="+mn-lt"/>
              </a:rPr>
              <a:t>How many of you think you are or could be a confident Asker?</a:t>
            </a:r>
          </a:p>
        </p:txBody>
      </p:sp>
      <p:sp>
        <p:nvSpPr>
          <p:cNvPr id="80" name="Freeform 31">
            <a:extLst>
              <a:ext uri="{FF2B5EF4-FFF2-40B4-BE49-F238E27FC236}">
                <a16:creationId xmlns:a16="http://schemas.microsoft.com/office/drawing/2014/main" id="{81CC9B02-E087-4350-AEBD-2C3CF001AF0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261980" y="-1"/>
            <a:ext cx="419604" cy="3709642"/>
          </a:xfrm>
          <a:custGeom>
            <a:avLst/>
            <a:gdLst>
              <a:gd name="connsiteX0" fmla="*/ 0 w 559472"/>
              <a:gd name="connsiteY0" fmla="*/ 0 h 3709642"/>
              <a:gd name="connsiteX1" fmla="*/ 473952 w 559472"/>
              <a:gd name="connsiteY1" fmla="*/ 0 h 3709642"/>
              <a:gd name="connsiteX2" fmla="*/ 485840 w 559472"/>
              <a:gd name="connsiteY2" fmla="*/ 161194 h 3709642"/>
              <a:gd name="connsiteX3" fmla="*/ 523949 w 559472"/>
              <a:gd name="connsiteY3" fmla="*/ 3672197 h 3709642"/>
              <a:gd name="connsiteX4" fmla="*/ 454748 w 559472"/>
              <a:gd name="connsiteY4" fmla="*/ 3709642 h 3709642"/>
              <a:gd name="connsiteX5" fmla="*/ 448224 w 559472"/>
              <a:gd name="connsiteY5" fmla="*/ 3510471 h 3709642"/>
              <a:gd name="connsiteX6" fmla="*/ 443564 w 559472"/>
              <a:gd name="connsiteY6" fmla="*/ 3408563 h 3709642"/>
              <a:gd name="connsiteX7" fmla="*/ 438902 w 559472"/>
              <a:gd name="connsiteY7" fmla="*/ 3304407 h 3709642"/>
              <a:gd name="connsiteX8" fmla="*/ 433941 w 559472"/>
              <a:gd name="connsiteY8" fmla="*/ 3198777 h 3709642"/>
              <a:gd name="connsiteX9" fmla="*/ 427584 w 559472"/>
              <a:gd name="connsiteY9" fmla="*/ 3092510 h 3709642"/>
              <a:gd name="connsiteX10" fmla="*/ 420988 w 559472"/>
              <a:gd name="connsiteY10" fmla="*/ 2984390 h 3709642"/>
              <a:gd name="connsiteX11" fmla="*/ 414330 w 559472"/>
              <a:gd name="connsiteY11" fmla="*/ 2874401 h 3709642"/>
              <a:gd name="connsiteX12" fmla="*/ 406840 w 559472"/>
              <a:gd name="connsiteY12" fmla="*/ 2762980 h 3709642"/>
              <a:gd name="connsiteX13" fmla="*/ 397745 w 559472"/>
              <a:gd name="connsiteY13" fmla="*/ 2650566 h 3709642"/>
              <a:gd name="connsiteX14" fmla="*/ 389154 w 559472"/>
              <a:gd name="connsiteY14" fmla="*/ 2536612 h 3709642"/>
              <a:gd name="connsiteX15" fmla="*/ 379225 w 559472"/>
              <a:gd name="connsiteY15" fmla="*/ 2421642 h 3709642"/>
              <a:gd name="connsiteX16" fmla="*/ 368316 w 559472"/>
              <a:gd name="connsiteY16" fmla="*/ 2305627 h 3709642"/>
              <a:gd name="connsiteX17" fmla="*/ 357466 w 559472"/>
              <a:gd name="connsiteY17" fmla="*/ 2189233 h 3709642"/>
              <a:gd name="connsiteX18" fmla="*/ 344982 w 559472"/>
              <a:gd name="connsiteY18" fmla="*/ 2071473 h 3709642"/>
              <a:gd name="connsiteX19" fmla="*/ 332466 w 559472"/>
              <a:gd name="connsiteY19" fmla="*/ 1952216 h 3709642"/>
              <a:gd name="connsiteX20" fmla="*/ 319121 w 559472"/>
              <a:gd name="connsiteY20" fmla="*/ 1833776 h 3709642"/>
              <a:gd name="connsiteX21" fmla="*/ 304408 w 559472"/>
              <a:gd name="connsiteY21" fmla="*/ 1713948 h 3709642"/>
              <a:gd name="connsiteX22" fmla="*/ 288685 w 559472"/>
              <a:gd name="connsiteY22" fmla="*/ 1592703 h 3709642"/>
              <a:gd name="connsiteX23" fmla="*/ 273050 w 559472"/>
              <a:gd name="connsiteY23" fmla="*/ 1471451 h 3709642"/>
              <a:gd name="connsiteX24" fmla="*/ 255813 w 559472"/>
              <a:gd name="connsiteY24" fmla="*/ 1350328 h 3709642"/>
              <a:gd name="connsiteX25" fmla="*/ 237060 w 559472"/>
              <a:gd name="connsiteY25" fmla="*/ 1227080 h 3709642"/>
              <a:gd name="connsiteX26" fmla="*/ 218488 w 559472"/>
              <a:gd name="connsiteY26" fmla="*/ 1106065 h 3709642"/>
              <a:gd name="connsiteX27" fmla="*/ 198221 w 559472"/>
              <a:gd name="connsiteY27" fmla="*/ 982940 h 3709642"/>
              <a:gd name="connsiteX28" fmla="*/ 177152 w 559472"/>
              <a:gd name="connsiteY28" fmla="*/ 858755 h 3709642"/>
              <a:gd name="connsiteX29" fmla="*/ 155551 w 559472"/>
              <a:gd name="connsiteY29" fmla="*/ 736861 h 3709642"/>
              <a:gd name="connsiteX30" fmla="*/ 131782 w 559472"/>
              <a:gd name="connsiteY30" fmla="*/ 613645 h 3709642"/>
              <a:gd name="connsiteX31" fmla="*/ 107123 w 559472"/>
              <a:gd name="connsiteY31" fmla="*/ 490500 h 3709642"/>
              <a:gd name="connsiteX32" fmla="*/ 82552 w 559472"/>
              <a:gd name="connsiteY32" fmla="*/ 367348 h 3709642"/>
              <a:gd name="connsiteX33" fmla="*/ 55608 w 559472"/>
              <a:gd name="connsiteY33" fmla="*/ 244762 h 3709642"/>
              <a:gd name="connsiteX34" fmla="*/ 28130 w 559472"/>
              <a:gd name="connsiteY34" fmla="*/ 122220 h 3709642"/>
              <a:gd name="connsiteX35" fmla="*/ 0 w 559472"/>
              <a:gd name="connsiteY35" fmla="*/ 0 h 3709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559472" h="3709642">
                <a:moveTo>
                  <a:pt x="0" y="0"/>
                </a:moveTo>
                <a:lnTo>
                  <a:pt x="473952" y="0"/>
                </a:lnTo>
                <a:lnTo>
                  <a:pt x="485840" y="161194"/>
                </a:lnTo>
                <a:cubicBezTo>
                  <a:pt x="552063" y="1147770"/>
                  <a:pt x="592441" y="3086737"/>
                  <a:pt x="523949" y="3672197"/>
                </a:cubicBezTo>
                <a:cubicBezTo>
                  <a:pt x="500842" y="3684557"/>
                  <a:pt x="477855" y="3697282"/>
                  <a:pt x="454748" y="3709642"/>
                </a:cubicBezTo>
                <a:lnTo>
                  <a:pt x="448224" y="3510471"/>
                </a:lnTo>
                <a:lnTo>
                  <a:pt x="443564" y="3408563"/>
                </a:lnTo>
                <a:lnTo>
                  <a:pt x="438902" y="3304407"/>
                </a:lnTo>
                <a:lnTo>
                  <a:pt x="433941" y="3198777"/>
                </a:lnTo>
                <a:lnTo>
                  <a:pt x="427584" y="3092510"/>
                </a:lnTo>
                <a:lnTo>
                  <a:pt x="420988" y="2984390"/>
                </a:lnTo>
                <a:lnTo>
                  <a:pt x="414330" y="2874401"/>
                </a:lnTo>
                <a:lnTo>
                  <a:pt x="406840" y="2762980"/>
                </a:lnTo>
                <a:lnTo>
                  <a:pt x="397745" y="2650566"/>
                </a:lnTo>
                <a:lnTo>
                  <a:pt x="389154" y="2536612"/>
                </a:lnTo>
                <a:lnTo>
                  <a:pt x="379225" y="2421642"/>
                </a:lnTo>
                <a:lnTo>
                  <a:pt x="368316" y="2305627"/>
                </a:lnTo>
                <a:lnTo>
                  <a:pt x="357466" y="2189233"/>
                </a:lnTo>
                <a:lnTo>
                  <a:pt x="344982" y="2071473"/>
                </a:lnTo>
                <a:lnTo>
                  <a:pt x="332466" y="1952216"/>
                </a:lnTo>
                <a:lnTo>
                  <a:pt x="319121" y="1833776"/>
                </a:lnTo>
                <a:lnTo>
                  <a:pt x="304408" y="1713948"/>
                </a:lnTo>
                <a:lnTo>
                  <a:pt x="288685" y="1592703"/>
                </a:lnTo>
                <a:lnTo>
                  <a:pt x="273050" y="1471451"/>
                </a:lnTo>
                <a:lnTo>
                  <a:pt x="255813" y="1350328"/>
                </a:lnTo>
                <a:lnTo>
                  <a:pt x="237060" y="1227080"/>
                </a:lnTo>
                <a:lnTo>
                  <a:pt x="218488" y="1106065"/>
                </a:lnTo>
                <a:lnTo>
                  <a:pt x="198221" y="982940"/>
                </a:lnTo>
                <a:lnTo>
                  <a:pt x="177152" y="858755"/>
                </a:lnTo>
                <a:lnTo>
                  <a:pt x="155551" y="736861"/>
                </a:lnTo>
                <a:lnTo>
                  <a:pt x="131782" y="613645"/>
                </a:lnTo>
                <a:lnTo>
                  <a:pt x="107123" y="490500"/>
                </a:lnTo>
                <a:lnTo>
                  <a:pt x="82552" y="367348"/>
                </a:lnTo>
                <a:lnTo>
                  <a:pt x="55608" y="244762"/>
                </a:lnTo>
                <a:lnTo>
                  <a:pt x="28130" y="122220"/>
                </a:lnTo>
                <a:lnTo>
                  <a:pt x="0" y="0"/>
                </a:lnTo>
                <a:close/>
              </a:path>
            </a:pathLst>
          </a:custGeom>
          <a:solidFill>
            <a:schemeClr val="tx1">
              <a:alpha val="20000"/>
            </a:schemeClr>
          </a:solidFill>
          <a:ln>
            <a:noFill/>
          </a:ln>
        </p:spPr>
        <p:txBody>
          <a:bodyPr rtlCol="0" anchor="ctr"/>
          <a:lstStyle/>
          <a:p>
            <a:pPr algn="ctr"/>
            <a:endParaRPr lang="en-US"/>
          </a:p>
        </p:txBody>
      </p:sp>
      <p:pic>
        <p:nvPicPr>
          <p:cNvPr id="28676" name="Picture 28675" descr="White puzzle with one red piece">
            <a:extLst>
              <a:ext uri="{FF2B5EF4-FFF2-40B4-BE49-F238E27FC236}">
                <a16:creationId xmlns:a16="http://schemas.microsoft.com/office/drawing/2014/main" id="{17EA41CE-9F16-4F61-A7C5-D39C8E0232A1}"/>
              </a:ext>
            </a:extLst>
          </p:cNvPr>
          <p:cNvPicPr>
            <a:picLocks noChangeAspect="1"/>
          </p:cNvPicPr>
          <p:nvPr/>
        </p:nvPicPr>
        <p:blipFill rotWithShape="1">
          <a:blip r:embed="rId3"/>
          <a:srcRect l="35546" r="33922"/>
          <a:stretch/>
        </p:blipFill>
        <p:spPr>
          <a:xfrm>
            <a:off x="5421881" y="1"/>
            <a:ext cx="3722434" cy="6858001"/>
          </a:xfrm>
          <a:custGeom>
            <a:avLst/>
            <a:gdLst/>
            <a:ahLst/>
            <a:cxnLst/>
            <a:rect l="l" t="t" r="r" b="b"/>
            <a:pathLst>
              <a:path w="4963245" h="6858001">
                <a:moveTo>
                  <a:pt x="1177" y="0"/>
                </a:moveTo>
                <a:lnTo>
                  <a:pt x="1344715" y="0"/>
                </a:lnTo>
                <a:lnTo>
                  <a:pt x="1344715" y="1"/>
                </a:lnTo>
                <a:lnTo>
                  <a:pt x="4963245" y="1"/>
                </a:lnTo>
                <a:lnTo>
                  <a:pt x="4963244" y="6858001"/>
                </a:lnTo>
                <a:lnTo>
                  <a:pt x="900697" y="6858001"/>
                </a:lnTo>
                <a:lnTo>
                  <a:pt x="900697" y="6858000"/>
                </a:lnTo>
                <a:lnTo>
                  <a:pt x="0" y="6858000"/>
                </a:lnTo>
                <a:lnTo>
                  <a:pt x="5883" y="6817538"/>
                </a:lnTo>
                <a:lnTo>
                  <a:pt x="23196" y="6698894"/>
                </a:lnTo>
                <a:lnTo>
                  <a:pt x="35299" y="6612483"/>
                </a:lnTo>
                <a:lnTo>
                  <a:pt x="48073" y="6509613"/>
                </a:lnTo>
                <a:lnTo>
                  <a:pt x="63369" y="6387541"/>
                </a:lnTo>
                <a:lnTo>
                  <a:pt x="79506" y="6252438"/>
                </a:lnTo>
                <a:lnTo>
                  <a:pt x="96483" y="6100191"/>
                </a:lnTo>
                <a:lnTo>
                  <a:pt x="114469" y="5934227"/>
                </a:lnTo>
                <a:lnTo>
                  <a:pt x="132454" y="5753862"/>
                </a:lnTo>
                <a:lnTo>
                  <a:pt x="150776" y="5561838"/>
                </a:lnTo>
                <a:lnTo>
                  <a:pt x="167753" y="5354726"/>
                </a:lnTo>
                <a:lnTo>
                  <a:pt x="184058" y="5138013"/>
                </a:lnTo>
                <a:lnTo>
                  <a:pt x="198849" y="4908956"/>
                </a:lnTo>
                <a:lnTo>
                  <a:pt x="212969" y="4670298"/>
                </a:lnTo>
                <a:lnTo>
                  <a:pt x="226248" y="4421352"/>
                </a:lnTo>
                <a:lnTo>
                  <a:pt x="230955" y="4293793"/>
                </a:lnTo>
                <a:lnTo>
                  <a:pt x="236165" y="4163492"/>
                </a:lnTo>
                <a:lnTo>
                  <a:pt x="241040" y="4031133"/>
                </a:lnTo>
                <a:lnTo>
                  <a:pt x="244234" y="3898087"/>
                </a:lnTo>
                <a:lnTo>
                  <a:pt x="247091" y="3762299"/>
                </a:lnTo>
                <a:lnTo>
                  <a:pt x="250117" y="3625139"/>
                </a:lnTo>
                <a:lnTo>
                  <a:pt x="252134" y="3485236"/>
                </a:lnTo>
                <a:lnTo>
                  <a:pt x="252134" y="3343961"/>
                </a:lnTo>
                <a:lnTo>
                  <a:pt x="253142" y="3201315"/>
                </a:lnTo>
                <a:lnTo>
                  <a:pt x="252134" y="3057297"/>
                </a:lnTo>
                <a:lnTo>
                  <a:pt x="250117" y="2911221"/>
                </a:lnTo>
                <a:lnTo>
                  <a:pt x="248268" y="2765146"/>
                </a:lnTo>
                <a:lnTo>
                  <a:pt x="244234" y="2617013"/>
                </a:lnTo>
                <a:lnTo>
                  <a:pt x="240032" y="2467509"/>
                </a:lnTo>
                <a:lnTo>
                  <a:pt x="235157" y="2318004"/>
                </a:lnTo>
                <a:lnTo>
                  <a:pt x="228266" y="2167128"/>
                </a:lnTo>
                <a:lnTo>
                  <a:pt x="220029" y="2014881"/>
                </a:lnTo>
                <a:lnTo>
                  <a:pt x="212129" y="1861947"/>
                </a:lnTo>
                <a:lnTo>
                  <a:pt x="202044" y="1709014"/>
                </a:lnTo>
                <a:lnTo>
                  <a:pt x="189941" y="1554023"/>
                </a:lnTo>
                <a:lnTo>
                  <a:pt x="177839" y="1401090"/>
                </a:lnTo>
                <a:lnTo>
                  <a:pt x="163887" y="1245413"/>
                </a:lnTo>
                <a:lnTo>
                  <a:pt x="148591" y="1089051"/>
                </a:lnTo>
                <a:lnTo>
                  <a:pt x="132455" y="934746"/>
                </a:lnTo>
                <a:lnTo>
                  <a:pt x="113629" y="778383"/>
                </a:lnTo>
                <a:lnTo>
                  <a:pt x="93458" y="622707"/>
                </a:lnTo>
                <a:lnTo>
                  <a:pt x="73455" y="466344"/>
                </a:lnTo>
                <a:lnTo>
                  <a:pt x="50091" y="310668"/>
                </a:lnTo>
                <a:lnTo>
                  <a:pt x="26222" y="155677"/>
                </a:lnTo>
                <a:close/>
              </a:path>
            </a:pathLst>
          </a:custGeom>
        </p:spPr>
      </p:pic>
      <p:sp>
        <p:nvSpPr>
          <p:cNvPr id="2" name="Slide Number Placeholder 1">
            <a:extLst>
              <a:ext uri="{FF2B5EF4-FFF2-40B4-BE49-F238E27FC236}">
                <a16:creationId xmlns:a16="http://schemas.microsoft.com/office/drawing/2014/main" id="{7122D586-62AD-D34E-B803-5139A9EB2A4B}"/>
              </a:ext>
            </a:extLst>
          </p:cNvPr>
          <p:cNvSpPr>
            <a:spLocks noGrp="1"/>
          </p:cNvSpPr>
          <p:nvPr>
            <p:ph type="sldNum" sz="quarter" idx="12"/>
          </p:nvPr>
        </p:nvSpPr>
        <p:spPr/>
        <p:txBody>
          <a:bodyPr/>
          <a:lstStyle/>
          <a:p>
            <a:pPr>
              <a:defRPr/>
            </a:pPr>
            <a:fld id="{508B6034-89EC-C147-BA13-07F9EAB1A2E2}" type="slidenum">
              <a:rPr lang="en-US" smtClean="0"/>
              <a:pPr>
                <a:defRPr/>
              </a:pPr>
              <a:t>12</a:t>
            </a:fld>
            <a:endParaRPr lang="en-US"/>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 name="Rectangle 70">
            <a:extLst>
              <a:ext uri="{FF2B5EF4-FFF2-40B4-BE49-F238E27FC236}">
                <a16:creationId xmlns:a16="http://schemas.microsoft.com/office/drawing/2014/main" id="{74CD14DB-BB81-479F-A1FC-1C75640E9F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
        <p:nvSpPr>
          <p:cNvPr id="73" name="Rectangle 72">
            <a:extLst>
              <a:ext uri="{FF2B5EF4-FFF2-40B4-BE49-F238E27FC236}">
                <a16:creationId xmlns:a16="http://schemas.microsoft.com/office/drawing/2014/main" id="{C943A91B-7CA7-4592-A975-73B1BF8C4C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828359" y="0"/>
            <a:ext cx="51435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5" name="Freeform 7">
            <a:extLst>
              <a:ext uri="{FF2B5EF4-FFF2-40B4-BE49-F238E27FC236}">
                <a16:creationId xmlns:a16="http://schemas.microsoft.com/office/drawing/2014/main" id="{EC471314-E46A-414B-8D91-74880E84F1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539954" y="1460230"/>
            <a:ext cx="2604045" cy="825932"/>
          </a:xfrm>
          <a:custGeom>
            <a:avLst/>
            <a:gdLst>
              <a:gd name="connsiteX0" fmla="*/ 3470310 w 3472060"/>
              <a:gd name="connsiteY0" fmla="*/ 0 h 825932"/>
              <a:gd name="connsiteX1" fmla="*/ 3472060 w 3472060"/>
              <a:gd name="connsiteY1" fmla="*/ 12850 h 825932"/>
              <a:gd name="connsiteX2" fmla="*/ 3472060 w 3472060"/>
              <a:gd name="connsiteY2" fmla="*/ 480529 h 825932"/>
              <a:gd name="connsiteX3" fmla="*/ 3363699 w 3472060"/>
              <a:gd name="connsiteY3" fmla="*/ 498471 h 825932"/>
              <a:gd name="connsiteX4" fmla="*/ 42060 w 3472060"/>
              <a:gd name="connsiteY4" fmla="*/ 824486 h 825932"/>
              <a:gd name="connsiteX5" fmla="*/ 0 w 3472060"/>
              <a:gd name="connsiteY5" fmla="*/ 758452 h 825932"/>
              <a:gd name="connsiteX6" fmla="*/ 188014 w 3472060"/>
              <a:gd name="connsiteY6" fmla="*/ 735602 h 825932"/>
              <a:gd name="connsiteX7" fmla="*/ 284087 w 3472060"/>
              <a:gd name="connsiteY7" fmla="*/ 722590 h 825932"/>
              <a:gd name="connsiteX8" fmla="*/ 382288 w 3472060"/>
              <a:gd name="connsiteY8" fmla="*/ 709392 h 825932"/>
              <a:gd name="connsiteX9" fmla="*/ 481858 w 3472060"/>
              <a:gd name="connsiteY9" fmla="*/ 695774 h 825932"/>
              <a:gd name="connsiteX10" fmla="*/ 581897 w 3472060"/>
              <a:gd name="connsiteY10" fmla="*/ 680711 h 825932"/>
              <a:gd name="connsiteX11" fmla="*/ 683670 w 3472060"/>
              <a:gd name="connsiteY11" fmla="*/ 665256 h 825932"/>
              <a:gd name="connsiteX12" fmla="*/ 787206 w 3472060"/>
              <a:gd name="connsiteY12" fmla="*/ 649587 h 825932"/>
              <a:gd name="connsiteX13" fmla="*/ 892019 w 3472060"/>
              <a:gd name="connsiteY13" fmla="*/ 632968 h 825932"/>
              <a:gd name="connsiteX14" fmla="*/ 997620 w 3472060"/>
              <a:gd name="connsiteY14" fmla="*/ 614667 h 825932"/>
              <a:gd name="connsiteX15" fmla="*/ 1104727 w 3472060"/>
              <a:gd name="connsiteY15" fmla="*/ 596741 h 825932"/>
              <a:gd name="connsiteX16" fmla="*/ 1212669 w 3472060"/>
              <a:gd name="connsiteY16" fmla="*/ 577397 h 825932"/>
              <a:gd name="connsiteX17" fmla="*/ 1321506 w 3472060"/>
              <a:gd name="connsiteY17" fmla="*/ 556988 h 825932"/>
              <a:gd name="connsiteX18" fmla="*/ 1430709 w 3472060"/>
              <a:gd name="connsiteY18" fmla="*/ 536607 h 825932"/>
              <a:gd name="connsiteX19" fmla="*/ 1541050 w 3472060"/>
              <a:gd name="connsiteY19" fmla="*/ 514481 h 825932"/>
              <a:gd name="connsiteX20" fmla="*/ 1652805 w 3472060"/>
              <a:gd name="connsiteY20" fmla="*/ 492202 h 825932"/>
              <a:gd name="connsiteX21" fmla="*/ 1763708 w 3472060"/>
              <a:gd name="connsiteY21" fmla="*/ 469161 h 825932"/>
              <a:gd name="connsiteX22" fmla="*/ 1875795 w 3472060"/>
              <a:gd name="connsiteY22" fmla="*/ 444641 h 825932"/>
              <a:gd name="connsiteX23" fmla="*/ 1989128 w 3472060"/>
              <a:gd name="connsiteY23" fmla="*/ 418995 h 825932"/>
              <a:gd name="connsiteX24" fmla="*/ 2102476 w 3472060"/>
              <a:gd name="connsiteY24" fmla="*/ 393438 h 825932"/>
              <a:gd name="connsiteX25" fmla="*/ 2215549 w 3472060"/>
              <a:gd name="connsiteY25" fmla="*/ 366291 h 825932"/>
              <a:gd name="connsiteX26" fmla="*/ 2330490 w 3472060"/>
              <a:gd name="connsiteY26" fmla="*/ 337455 h 825932"/>
              <a:gd name="connsiteX27" fmla="*/ 2443333 w 3472060"/>
              <a:gd name="connsiteY27" fmla="*/ 308983 h 825932"/>
              <a:gd name="connsiteX28" fmla="*/ 2558014 w 3472060"/>
              <a:gd name="connsiteY28" fmla="*/ 278646 h 825932"/>
              <a:gd name="connsiteX29" fmla="*/ 2673621 w 3472060"/>
              <a:gd name="connsiteY29" fmla="*/ 247421 h 825932"/>
              <a:gd name="connsiteX30" fmla="*/ 2787008 w 3472060"/>
              <a:gd name="connsiteY30" fmla="*/ 215853 h 825932"/>
              <a:gd name="connsiteX31" fmla="*/ 2901442 w 3472060"/>
              <a:gd name="connsiteY31" fmla="*/ 182011 h 825932"/>
              <a:gd name="connsiteX32" fmla="*/ 3015722 w 3472060"/>
              <a:gd name="connsiteY32" fmla="*/ 147286 h 825932"/>
              <a:gd name="connsiteX33" fmla="*/ 3130018 w 3472060"/>
              <a:gd name="connsiteY33" fmla="*/ 112649 h 825932"/>
              <a:gd name="connsiteX34" fmla="*/ 3243551 w 3472060"/>
              <a:gd name="connsiteY34" fmla="*/ 75688 h 825932"/>
              <a:gd name="connsiteX35" fmla="*/ 3356992 w 3472060"/>
              <a:gd name="connsiteY35" fmla="*/ 38197 h 825932"/>
              <a:gd name="connsiteX36" fmla="*/ 3470310 w 3472060"/>
              <a:gd name="connsiteY36" fmla="*/ 0 h 825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3472060" h="825932">
                <a:moveTo>
                  <a:pt x="3470310" y="0"/>
                </a:moveTo>
                <a:lnTo>
                  <a:pt x="3472060" y="12850"/>
                </a:lnTo>
                <a:lnTo>
                  <a:pt x="3472060" y="480529"/>
                </a:lnTo>
                <a:lnTo>
                  <a:pt x="3363699" y="498471"/>
                </a:lnTo>
                <a:cubicBezTo>
                  <a:pt x="2435623" y="645518"/>
                  <a:pt x="603076" y="844866"/>
                  <a:pt x="42060" y="824486"/>
                </a:cubicBezTo>
                <a:cubicBezTo>
                  <a:pt x="28151" y="802425"/>
                  <a:pt x="13909" y="780513"/>
                  <a:pt x="0" y="758452"/>
                </a:cubicBezTo>
                <a:lnTo>
                  <a:pt x="188014" y="735602"/>
                </a:lnTo>
                <a:lnTo>
                  <a:pt x="284087" y="722590"/>
                </a:lnTo>
                <a:lnTo>
                  <a:pt x="382288" y="709392"/>
                </a:lnTo>
                <a:lnTo>
                  <a:pt x="481858" y="695774"/>
                </a:lnTo>
                <a:lnTo>
                  <a:pt x="581897" y="680711"/>
                </a:lnTo>
                <a:lnTo>
                  <a:pt x="683670" y="665256"/>
                </a:lnTo>
                <a:lnTo>
                  <a:pt x="787206" y="649587"/>
                </a:lnTo>
                <a:lnTo>
                  <a:pt x="892019" y="632968"/>
                </a:lnTo>
                <a:lnTo>
                  <a:pt x="997620" y="614667"/>
                </a:lnTo>
                <a:lnTo>
                  <a:pt x="1104727" y="596741"/>
                </a:lnTo>
                <a:lnTo>
                  <a:pt x="1212669" y="577397"/>
                </a:lnTo>
                <a:lnTo>
                  <a:pt x="1321506" y="556988"/>
                </a:lnTo>
                <a:lnTo>
                  <a:pt x="1430709" y="536607"/>
                </a:lnTo>
                <a:lnTo>
                  <a:pt x="1541050" y="514481"/>
                </a:lnTo>
                <a:lnTo>
                  <a:pt x="1652805" y="492202"/>
                </a:lnTo>
                <a:lnTo>
                  <a:pt x="1763708" y="469161"/>
                </a:lnTo>
                <a:lnTo>
                  <a:pt x="1875795" y="444641"/>
                </a:lnTo>
                <a:lnTo>
                  <a:pt x="1989128" y="418995"/>
                </a:lnTo>
                <a:lnTo>
                  <a:pt x="2102476" y="393438"/>
                </a:lnTo>
                <a:lnTo>
                  <a:pt x="2215549" y="366291"/>
                </a:lnTo>
                <a:lnTo>
                  <a:pt x="2330490" y="337455"/>
                </a:lnTo>
                <a:lnTo>
                  <a:pt x="2443333" y="308983"/>
                </a:lnTo>
                <a:lnTo>
                  <a:pt x="2558014" y="278646"/>
                </a:lnTo>
                <a:lnTo>
                  <a:pt x="2673621" y="247421"/>
                </a:lnTo>
                <a:lnTo>
                  <a:pt x="2787008" y="215853"/>
                </a:lnTo>
                <a:lnTo>
                  <a:pt x="2901442" y="182011"/>
                </a:lnTo>
                <a:lnTo>
                  <a:pt x="3015722" y="147286"/>
                </a:lnTo>
                <a:lnTo>
                  <a:pt x="3130018" y="112649"/>
                </a:lnTo>
                <a:lnTo>
                  <a:pt x="3243551" y="75688"/>
                </a:lnTo>
                <a:lnTo>
                  <a:pt x="3356992" y="38197"/>
                </a:lnTo>
                <a:lnTo>
                  <a:pt x="3470310" y="0"/>
                </a:lnTo>
                <a:close/>
              </a:path>
            </a:pathLst>
          </a:custGeom>
          <a:solidFill>
            <a:schemeClr val="bg1">
              <a:alpha val="20000"/>
            </a:schemeClr>
          </a:solidFill>
          <a:ln>
            <a:no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useBgFill="1">
        <p:nvSpPr>
          <p:cNvPr id="77" name="Freeform: Shape 76">
            <a:extLst>
              <a:ext uri="{FF2B5EF4-FFF2-40B4-BE49-F238E27FC236}">
                <a16:creationId xmlns:a16="http://schemas.microsoft.com/office/drawing/2014/main" id="{6A681326-1C9D-44A3-A627-3871BDAE412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0" y="1762067"/>
            <a:ext cx="9144313" cy="5095933"/>
          </a:xfrm>
          <a:custGeom>
            <a:avLst/>
            <a:gdLst>
              <a:gd name="connsiteX0" fmla="*/ 0 w 12192417"/>
              <a:gd name="connsiteY0" fmla="*/ 0 h 5095933"/>
              <a:gd name="connsiteX1" fmla="*/ 71931 w 12192417"/>
              <a:gd name="connsiteY1" fmla="*/ 12261 h 5095933"/>
              <a:gd name="connsiteX2" fmla="*/ 282848 w 12192417"/>
              <a:gd name="connsiteY2" fmla="*/ 48343 h 5095933"/>
              <a:gd name="connsiteX3" fmla="*/ 436463 w 12192417"/>
              <a:gd name="connsiteY3" fmla="*/ 73565 h 5095933"/>
              <a:gd name="connsiteX4" fmla="*/ 619338 w 12192417"/>
              <a:gd name="connsiteY4" fmla="*/ 100188 h 5095933"/>
              <a:gd name="connsiteX5" fmla="*/ 836350 w 12192417"/>
              <a:gd name="connsiteY5" fmla="*/ 132066 h 5095933"/>
              <a:gd name="connsiteX6" fmla="*/ 1076527 w 12192417"/>
              <a:gd name="connsiteY6" fmla="*/ 165696 h 5095933"/>
              <a:gd name="connsiteX7" fmla="*/ 1347183 w 12192417"/>
              <a:gd name="connsiteY7" fmla="*/ 201077 h 5095933"/>
              <a:gd name="connsiteX8" fmla="*/ 1642222 w 12192417"/>
              <a:gd name="connsiteY8" fmla="*/ 238560 h 5095933"/>
              <a:gd name="connsiteX9" fmla="*/ 1962863 w 12192417"/>
              <a:gd name="connsiteY9" fmla="*/ 276043 h 5095933"/>
              <a:gd name="connsiteX10" fmla="*/ 2304231 w 12192417"/>
              <a:gd name="connsiteY10" fmla="*/ 314227 h 5095933"/>
              <a:gd name="connsiteX11" fmla="*/ 2672420 w 12192417"/>
              <a:gd name="connsiteY11" fmla="*/ 349608 h 5095933"/>
              <a:gd name="connsiteX12" fmla="*/ 3057677 w 12192417"/>
              <a:gd name="connsiteY12" fmla="*/ 383588 h 5095933"/>
              <a:gd name="connsiteX13" fmla="*/ 3464880 w 12192417"/>
              <a:gd name="connsiteY13" fmla="*/ 414415 h 5095933"/>
              <a:gd name="connsiteX14" fmla="*/ 3889151 w 12192417"/>
              <a:gd name="connsiteY14" fmla="*/ 443841 h 5095933"/>
              <a:gd name="connsiteX15" fmla="*/ 4331709 w 12192417"/>
              <a:gd name="connsiteY15" fmla="*/ 471515 h 5095933"/>
              <a:gd name="connsiteX16" fmla="*/ 4558475 w 12192417"/>
              <a:gd name="connsiteY16" fmla="*/ 481324 h 5095933"/>
              <a:gd name="connsiteX17" fmla="*/ 4790117 w 12192417"/>
              <a:gd name="connsiteY17" fmla="*/ 492183 h 5095933"/>
              <a:gd name="connsiteX18" fmla="*/ 5025417 w 12192417"/>
              <a:gd name="connsiteY18" fmla="*/ 502342 h 5095933"/>
              <a:gd name="connsiteX19" fmla="*/ 5261936 w 12192417"/>
              <a:gd name="connsiteY19" fmla="*/ 508998 h 5095933"/>
              <a:gd name="connsiteX20" fmla="*/ 5503331 w 12192417"/>
              <a:gd name="connsiteY20" fmla="*/ 514953 h 5095933"/>
              <a:gd name="connsiteX21" fmla="*/ 5747166 w 12192417"/>
              <a:gd name="connsiteY21" fmla="*/ 521259 h 5095933"/>
              <a:gd name="connsiteX22" fmla="*/ 5995876 w 12192417"/>
              <a:gd name="connsiteY22" fmla="*/ 525463 h 5095933"/>
              <a:gd name="connsiteX23" fmla="*/ 6247025 w 12192417"/>
              <a:gd name="connsiteY23" fmla="*/ 525463 h 5095933"/>
              <a:gd name="connsiteX24" fmla="*/ 6500612 w 12192417"/>
              <a:gd name="connsiteY24" fmla="*/ 527565 h 5095933"/>
              <a:gd name="connsiteX25" fmla="*/ 6756638 w 12192417"/>
              <a:gd name="connsiteY25" fmla="*/ 525463 h 5095933"/>
              <a:gd name="connsiteX26" fmla="*/ 7016321 w 12192417"/>
              <a:gd name="connsiteY26" fmla="*/ 521259 h 5095933"/>
              <a:gd name="connsiteX27" fmla="*/ 7276004 w 12192417"/>
              <a:gd name="connsiteY27" fmla="*/ 517406 h 5095933"/>
              <a:gd name="connsiteX28" fmla="*/ 7539344 w 12192417"/>
              <a:gd name="connsiteY28" fmla="*/ 508998 h 5095933"/>
              <a:gd name="connsiteX29" fmla="*/ 7805123 w 12192417"/>
              <a:gd name="connsiteY29" fmla="*/ 500241 h 5095933"/>
              <a:gd name="connsiteX30" fmla="*/ 8070902 w 12192417"/>
              <a:gd name="connsiteY30" fmla="*/ 490082 h 5095933"/>
              <a:gd name="connsiteX31" fmla="*/ 8339120 w 12192417"/>
              <a:gd name="connsiteY31" fmla="*/ 475719 h 5095933"/>
              <a:gd name="connsiteX32" fmla="*/ 8609775 w 12192417"/>
              <a:gd name="connsiteY32" fmla="*/ 458554 h 5095933"/>
              <a:gd name="connsiteX33" fmla="*/ 8881650 w 12192417"/>
              <a:gd name="connsiteY33" fmla="*/ 442089 h 5095933"/>
              <a:gd name="connsiteX34" fmla="*/ 9153525 w 12192417"/>
              <a:gd name="connsiteY34" fmla="*/ 421071 h 5095933"/>
              <a:gd name="connsiteX35" fmla="*/ 9429057 w 12192417"/>
              <a:gd name="connsiteY35" fmla="*/ 395849 h 5095933"/>
              <a:gd name="connsiteX36" fmla="*/ 9700932 w 12192417"/>
              <a:gd name="connsiteY36" fmla="*/ 370626 h 5095933"/>
              <a:gd name="connsiteX37" fmla="*/ 9977683 w 12192417"/>
              <a:gd name="connsiteY37" fmla="*/ 341551 h 5095933"/>
              <a:gd name="connsiteX38" fmla="*/ 10255654 w 12192417"/>
              <a:gd name="connsiteY38" fmla="*/ 309673 h 5095933"/>
              <a:gd name="connsiteX39" fmla="*/ 10529967 w 12192417"/>
              <a:gd name="connsiteY39" fmla="*/ 276043 h 5095933"/>
              <a:gd name="connsiteX40" fmla="*/ 10807938 w 12192417"/>
              <a:gd name="connsiteY40" fmla="*/ 236809 h 5095933"/>
              <a:gd name="connsiteX41" fmla="*/ 11084689 w 12192417"/>
              <a:gd name="connsiteY41" fmla="*/ 194772 h 5095933"/>
              <a:gd name="connsiteX42" fmla="*/ 11362660 w 12192417"/>
              <a:gd name="connsiteY42" fmla="*/ 153085 h 5095933"/>
              <a:gd name="connsiteX43" fmla="*/ 11639411 w 12192417"/>
              <a:gd name="connsiteY43" fmla="*/ 104392 h 5095933"/>
              <a:gd name="connsiteX44" fmla="*/ 11914944 w 12192417"/>
              <a:gd name="connsiteY44" fmla="*/ 54648 h 5095933"/>
              <a:gd name="connsiteX45" fmla="*/ 12191695 w 12192417"/>
              <a:gd name="connsiteY45" fmla="*/ 2452 h 5095933"/>
              <a:gd name="connsiteX46" fmla="*/ 12191695 w 12192417"/>
              <a:gd name="connsiteY46" fmla="*/ 2162231 h 5095933"/>
              <a:gd name="connsiteX47" fmla="*/ 12192417 w 12192417"/>
              <a:gd name="connsiteY47" fmla="*/ 2162231 h 5095933"/>
              <a:gd name="connsiteX48" fmla="*/ 12192417 w 12192417"/>
              <a:gd name="connsiteY48" fmla="*/ 5095933 h 5095933"/>
              <a:gd name="connsiteX49" fmla="*/ 0 w 12192417"/>
              <a:gd name="connsiteY49" fmla="*/ 5095933 h 5095933"/>
              <a:gd name="connsiteX50" fmla="*/ 0 w 12192417"/>
              <a:gd name="connsiteY50" fmla="*/ 2791958 h 5095933"/>
              <a:gd name="connsiteX51" fmla="*/ 0 w 12192417"/>
              <a:gd name="connsiteY51" fmla="*/ 2162231 h 50959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12192417" h="5095933">
                <a:moveTo>
                  <a:pt x="0" y="0"/>
                </a:moveTo>
                <a:lnTo>
                  <a:pt x="71931" y="12261"/>
                </a:lnTo>
                <a:lnTo>
                  <a:pt x="282848" y="48343"/>
                </a:lnTo>
                <a:lnTo>
                  <a:pt x="436463" y="73565"/>
                </a:lnTo>
                <a:lnTo>
                  <a:pt x="619338" y="100188"/>
                </a:lnTo>
                <a:lnTo>
                  <a:pt x="836350" y="132066"/>
                </a:lnTo>
                <a:lnTo>
                  <a:pt x="1076527" y="165696"/>
                </a:lnTo>
                <a:lnTo>
                  <a:pt x="1347183" y="201077"/>
                </a:lnTo>
                <a:lnTo>
                  <a:pt x="1642222" y="238560"/>
                </a:lnTo>
                <a:lnTo>
                  <a:pt x="1962863" y="276043"/>
                </a:lnTo>
                <a:lnTo>
                  <a:pt x="2304231" y="314227"/>
                </a:lnTo>
                <a:lnTo>
                  <a:pt x="2672420" y="349608"/>
                </a:lnTo>
                <a:lnTo>
                  <a:pt x="3057677" y="383588"/>
                </a:lnTo>
                <a:lnTo>
                  <a:pt x="3464880" y="414415"/>
                </a:lnTo>
                <a:lnTo>
                  <a:pt x="3889151" y="443841"/>
                </a:lnTo>
                <a:lnTo>
                  <a:pt x="4331709" y="471515"/>
                </a:lnTo>
                <a:lnTo>
                  <a:pt x="4558475" y="481324"/>
                </a:lnTo>
                <a:lnTo>
                  <a:pt x="4790117" y="492183"/>
                </a:lnTo>
                <a:lnTo>
                  <a:pt x="5025417" y="502342"/>
                </a:lnTo>
                <a:lnTo>
                  <a:pt x="5261936" y="508998"/>
                </a:lnTo>
                <a:lnTo>
                  <a:pt x="5503331" y="514953"/>
                </a:lnTo>
                <a:lnTo>
                  <a:pt x="5747166" y="521259"/>
                </a:lnTo>
                <a:lnTo>
                  <a:pt x="5995876" y="525463"/>
                </a:lnTo>
                <a:lnTo>
                  <a:pt x="6247025" y="525463"/>
                </a:lnTo>
                <a:lnTo>
                  <a:pt x="6500612" y="527565"/>
                </a:lnTo>
                <a:lnTo>
                  <a:pt x="6756638" y="525463"/>
                </a:lnTo>
                <a:lnTo>
                  <a:pt x="7016321" y="521259"/>
                </a:lnTo>
                <a:lnTo>
                  <a:pt x="7276004" y="517406"/>
                </a:lnTo>
                <a:lnTo>
                  <a:pt x="7539344" y="508998"/>
                </a:lnTo>
                <a:lnTo>
                  <a:pt x="7805123" y="500241"/>
                </a:lnTo>
                <a:lnTo>
                  <a:pt x="8070902" y="490082"/>
                </a:lnTo>
                <a:lnTo>
                  <a:pt x="8339120" y="475719"/>
                </a:lnTo>
                <a:lnTo>
                  <a:pt x="8609775" y="458554"/>
                </a:lnTo>
                <a:lnTo>
                  <a:pt x="8881650" y="442089"/>
                </a:lnTo>
                <a:lnTo>
                  <a:pt x="9153525" y="421071"/>
                </a:lnTo>
                <a:lnTo>
                  <a:pt x="9429057" y="395849"/>
                </a:lnTo>
                <a:lnTo>
                  <a:pt x="9700932" y="370626"/>
                </a:lnTo>
                <a:lnTo>
                  <a:pt x="9977683" y="341551"/>
                </a:lnTo>
                <a:lnTo>
                  <a:pt x="10255654" y="309673"/>
                </a:lnTo>
                <a:lnTo>
                  <a:pt x="10529967" y="276043"/>
                </a:lnTo>
                <a:lnTo>
                  <a:pt x="10807938" y="236809"/>
                </a:lnTo>
                <a:lnTo>
                  <a:pt x="11084689" y="194772"/>
                </a:lnTo>
                <a:lnTo>
                  <a:pt x="11362660" y="153085"/>
                </a:lnTo>
                <a:lnTo>
                  <a:pt x="11639411" y="104392"/>
                </a:lnTo>
                <a:lnTo>
                  <a:pt x="11914944" y="54648"/>
                </a:lnTo>
                <a:lnTo>
                  <a:pt x="12191695" y="2452"/>
                </a:lnTo>
                <a:lnTo>
                  <a:pt x="12191695" y="2162231"/>
                </a:lnTo>
                <a:lnTo>
                  <a:pt x="12192417" y="2162231"/>
                </a:lnTo>
                <a:lnTo>
                  <a:pt x="12192417" y="5095933"/>
                </a:lnTo>
                <a:lnTo>
                  <a:pt x="0" y="5095933"/>
                </a:lnTo>
                <a:lnTo>
                  <a:pt x="0" y="2791958"/>
                </a:lnTo>
                <a:lnTo>
                  <a:pt x="0" y="2162231"/>
                </a:lnTo>
                <a:close/>
              </a:path>
            </a:pathLst>
          </a:custGeom>
          <a:ln>
            <a:noFill/>
          </a:ln>
        </p:spPr>
      </p:sp>
      <p:sp>
        <p:nvSpPr>
          <p:cNvPr id="2" name="Title 1"/>
          <p:cNvSpPr>
            <a:spLocks noGrp="1"/>
          </p:cNvSpPr>
          <p:nvPr>
            <p:ph type="title"/>
          </p:nvPr>
        </p:nvSpPr>
        <p:spPr>
          <a:xfrm>
            <a:off x="827484" y="452718"/>
            <a:ext cx="6710641" cy="1400530"/>
          </a:xfrm>
        </p:spPr>
        <p:txBody>
          <a:bodyPr anchor="ctr">
            <a:normAutofit/>
          </a:bodyPr>
          <a:lstStyle/>
          <a:p>
            <a:pPr eaLnBrk="1" hangingPunct="1">
              <a:lnSpc>
                <a:spcPct val="90000"/>
              </a:lnSpc>
              <a:defRPr/>
            </a:pPr>
            <a:br>
              <a:rPr lang="en-US" sz="2300" dirty="0">
                <a:solidFill>
                  <a:srgbClr val="FFFFFF"/>
                </a:solidFill>
                <a:ea typeface="+mj-ea"/>
                <a:cs typeface="+mj-cs"/>
              </a:rPr>
            </a:br>
            <a:r>
              <a:rPr lang="en-US" sz="2300" dirty="0">
                <a:solidFill>
                  <a:srgbClr val="FFFFFF"/>
                </a:solidFill>
                <a:ea typeface="+mj-ea"/>
                <a:cs typeface="+mj-cs"/>
              </a:rPr>
              <a:t>BOARD MEMBER </a:t>
            </a:r>
            <a:br>
              <a:rPr lang="en-US" sz="2300" dirty="0">
                <a:solidFill>
                  <a:srgbClr val="FFFFFF"/>
                </a:solidFill>
                <a:ea typeface="+mj-ea"/>
                <a:cs typeface="+mj-cs"/>
              </a:rPr>
            </a:br>
            <a:r>
              <a:rPr lang="en-US" sz="2300" dirty="0">
                <a:solidFill>
                  <a:srgbClr val="FFFFFF"/>
                </a:solidFill>
                <a:ea typeface="+mj-ea"/>
                <a:cs typeface="+mj-cs"/>
              </a:rPr>
              <a:t>OPPORTUNITY </a:t>
            </a:r>
            <a:r>
              <a:rPr lang="en-US" sz="2300" dirty="0">
                <a:solidFill>
                  <a:srgbClr val="FFFFFF"/>
                </a:solidFill>
              </a:rPr>
              <a:t>CHECK</a:t>
            </a:r>
            <a:r>
              <a:rPr lang="en-US" sz="2300" dirty="0">
                <a:solidFill>
                  <a:srgbClr val="FFFFFF"/>
                </a:solidFill>
                <a:ea typeface="+mj-ea"/>
                <a:cs typeface="+mj-cs"/>
              </a:rPr>
              <a:t>LIST:  Breakout Groups</a:t>
            </a:r>
            <a:br>
              <a:rPr lang="en-US" sz="2300" b="1" dirty="0">
                <a:solidFill>
                  <a:srgbClr val="FFFFFF"/>
                </a:solidFill>
                <a:ea typeface="+mj-ea"/>
                <a:cs typeface="+mj-cs"/>
              </a:rPr>
            </a:br>
            <a:endParaRPr lang="en-US" sz="2300" dirty="0">
              <a:solidFill>
                <a:srgbClr val="FFFFFF"/>
              </a:solidFill>
              <a:ea typeface="+mj-ea"/>
              <a:cs typeface="+mj-cs"/>
            </a:endParaRPr>
          </a:p>
        </p:txBody>
      </p:sp>
      <p:sp>
        <p:nvSpPr>
          <p:cNvPr id="32770" name="Content Placeholder 2"/>
          <p:cNvSpPr>
            <a:spLocks noGrp="1"/>
          </p:cNvSpPr>
          <p:nvPr>
            <p:ph idx="1"/>
          </p:nvPr>
        </p:nvSpPr>
        <p:spPr>
          <a:xfrm>
            <a:off x="827484" y="2763520"/>
            <a:ext cx="6709905" cy="3484879"/>
          </a:xfrm>
        </p:spPr>
        <p:txBody>
          <a:bodyPr>
            <a:normAutofit fontScale="92500" lnSpcReduction="10000"/>
          </a:bodyPr>
          <a:lstStyle/>
          <a:p>
            <a:pPr eaLnBrk="1" hangingPunct="1"/>
            <a:r>
              <a:rPr lang="en-US" dirty="0">
                <a:latin typeface="+mn-lt"/>
              </a:rPr>
              <a:t>In your breakout groups</a:t>
            </a:r>
            <a:r>
              <a:rPr lang="en-US" b="1" dirty="0">
                <a:latin typeface="+mn-lt"/>
              </a:rPr>
              <a:t>, </a:t>
            </a:r>
            <a:r>
              <a:rPr lang="en-US" dirty="0">
                <a:latin typeface="+mn-lt"/>
              </a:rPr>
              <a:t>please review the Opportunity Checklist you were sent and discuss which role(s) you might  select to be involved as an Ambassador, Advocate and/or Asker.  </a:t>
            </a:r>
          </a:p>
          <a:p>
            <a:pPr eaLnBrk="1" hangingPunct="1"/>
            <a:r>
              <a:rPr lang="en-US" dirty="0">
                <a:latin typeface="+mn-lt"/>
              </a:rPr>
              <a:t>You may select all that apply to you.  In making your selection(s), assume that the organization on whose board you serve will provide training, materials and support to help you fulfill your role(s).  </a:t>
            </a:r>
          </a:p>
          <a:p>
            <a:pPr eaLnBrk="1" hangingPunct="1"/>
            <a:r>
              <a:rPr lang="en-US" dirty="0">
                <a:latin typeface="+mn-lt"/>
              </a:rPr>
              <a:t>Discuss with each other and we will reconvene and review group-by-group afterwards.</a:t>
            </a:r>
          </a:p>
          <a:p>
            <a:pPr eaLnBrk="1" hangingPunct="1">
              <a:buFont typeface="Wingdings" charset="0"/>
              <a:buNone/>
            </a:pPr>
            <a:r>
              <a:rPr lang="en-US" dirty="0">
                <a:latin typeface="+mn-lt"/>
              </a:rPr>
              <a:t> </a:t>
            </a:r>
          </a:p>
          <a:p>
            <a:pPr eaLnBrk="1" hangingPunct="1"/>
            <a:endParaRPr lang="en-US" dirty="0">
              <a:latin typeface="Arial Narrow" charset="0"/>
            </a:endParaRPr>
          </a:p>
          <a:p>
            <a:pPr eaLnBrk="1" hangingPunct="1"/>
            <a:endParaRPr lang="en-US" dirty="0">
              <a:latin typeface="Arial Narrow" charset="0"/>
            </a:endParaRPr>
          </a:p>
        </p:txBody>
      </p:sp>
      <p:sp>
        <p:nvSpPr>
          <p:cNvPr id="3" name="Slide Number Placeholder 2">
            <a:extLst>
              <a:ext uri="{FF2B5EF4-FFF2-40B4-BE49-F238E27FC236}">
                <a16:creationId xmlns:a16="http://schemas.microsoft.com/office/drawing/2014/main" id="{8B5B6F48-0879-DC48-8406-C0412176828F}"/>
              </a:ext>
            </a:extLst>
          </p:cNvPr>
          <p:cNvSpPr>
            <a:spLocks noGrp="1"/>
          </p:cNvSpPr>
          <p:nvPr>
            <p:ph type="sldNum" sz="quarter" idx="12"/>
          </p:nvPr>
        </p:nvSpPr>
        <p:spPr/>
        <p:txBody>
          <a:bodyPr/>
          <a:lstStyle/>
          <a:p>
            <a:pPr>
              <a:defRPr/>
            </a:pPr>
            <a:fld id="{508B6034-89EC-C147-BA13-07F9EAB1A2E2}" type="slidenum">
              <a:rPr lang="en-US" smtClean="0">
                <a:solidFill>
                  <a:schemeClr val="bg1"/>
                </a:solidFill>
              </a:rPr>
              <a:pPr>
                <a:defRPr/>
              </a:pPr>
              <a:t>13</a:t>
            </a:fld>
            <a:endParaRPr lang="en-US" dirty="0">
              <a:solidFill>
                <a:schemeClr val="bg1"/>
              </a:solidFill>
            </a:endParaRPr>
          </a:p>
        </p:txBody>
      </p:sp>
    </p:spTree>
  </p:cSld>
  <p:clrMapOvr>
    <a:overrideClrMapping bg1="lt1" tx1="dk1" bg2="lt2" tx2="dk2" accent1="accent1" accent2="accent2" accent3="accent3" accent4="accent4" accent5="accent5" accent6="accent6" hlink="hlink" folHlink="folHlink"/>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146703-E76C-D3C4-1F62-795290F9AE0B}"/>
              </a:ext>
            </a:extLst>
          </p:cNvPr>
          <p:cNvSpPr>
            <a:spLocks noGrp="1"/>
          </p:cNvSpPr>
          <p:nvPr>
            <p:ph type="title"/>
          </p:nvPr>
        </p:nvSpPr>
        <p:spPr/>
        <p:txBody>
          <a:bodyPr/>
          <a:lstStyle/>
          <a:p>
            <a:r>
              <a:rPr lang="en-US" dirty="0"/>
              <a:t>Reports from Breakout Groups</a:t>
            </a:r>
          </a:p>
        </p:txBody>
      </p:sp>
      <p:sp>
        <p:nvSpPr>
          <p:cNvPr id="4" name="Text Placeholder 3">
            <a:extLst>
              <a:ext uri="{FF2B5EF4-FFF2-40B4-BE49-F238E27FC236}">
                <a16:creationId xmlns:a16="http://schemas.microsoft.com/office/drawing/2014/main" id="{C4929E1E-8C36-7D2C-6178-C133856D0A3B}"/>
              </a:ext>
            </a:extLst>
          </p:cNvPr>
          <p:cNvSpPr>
            <a:spLocks noGrp="1"/>
          </p:cNvSpPr>
          <p:nvPr>
            <p:ph type="body" sz="half" idx="2"/>
          </p:nvPr>
        </p:nvSpPr>
        <p:spPr/>
        <p:txBody>
          <a:bodyPr/>
          <a:lstStyle/>
          <a:p>
            <a:endParaRPr lang="en-US" dirty="0"/>
          </a:p>
        </p:txBody>
      </p:sp>
      <p:sp>
        <p:nvSpPr>
          <p:cNvPr id="5" name="Slide Number Placeholder 4">
            <a:extLst>
              <a:ext uri="{FF2B5EF4-FFF2-40B4-BE49-F238E27FC236}">
                <a16:creationId xmlns:a16="http://schemas.microsoft.com/office/drawing/2014/main" id="{7F164198-1CA4-E5F3-1222-3FE4A8C327AA}"/>
              </a:ext>
            </a:extLst>
          </p:cNvPr>
          <p:cNvSpPr>
            <a:spLocks noGrp="1"/>
          </p:cNvSpPr>
          <p:nvPr>
            <p:ph type="sldNum" sz="quarter" idx="12"/>
          </p:nvPr>
        </p:nvSpPr>
        <p:spPr/>
        <p:txBody>
          <a:bodyPr/>
          <a:lstStyle/>
          <a:p>
            <a:pPr>
              <a:defRPr/>
            </a:pPr>
            <a:fld id="{AFBBDCE7-CD80-3E42-B984-FB5F43790BE5}" type="slidenum">
              <a:rPr lang="en-US" smtClean="0"/>
              <a:pPr>
                <a:defRPr/>
              </a:pPr>
              <a:t>14</a:t>
            </a:fld>
            <a:endParaRPr lang="en-US"/>
          </a:p>
        </p:txBody>
      </p:sp>
      <p:pic>
        <p:nvPicPr>
          <p:cNvPr id="12" name="Picture Placeholder 11" descr="A group of people sitting at a table writing on a notebook&#10;&#10;Description automatically generated">
            <a:extLst>
              <a:ext uri="{FF2B5EF4-FFF2-40B4-BE49-F238E27FC236}">
                <a16:creationId xmlns:a16="http://schemas.microsoft.com/office/drawing/2014/main" id="{77DB0A0F-0E0E-F4A5-A65F-4E70B11E3F93}"/>
              </a:ext>
            </a:extLst>
          </p:cNvPr>
          <p:cNvPicPr>
            <a:picLocks noGrp="1" noChangeAspect="1"/>
          </p:cNvPicPr>
          <p:nvPr>
            <p:ph type="pic" idx="1"/>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rcRect t="8736" b="8736"/>
          <a:stretch>
            <a:fillRect/>
          </a:stretch>
        </p:blipFill>
        <p:spPr/>
      </p:pic>
    </p:spTree>
    <p:extLst>
      <p:ext uri="{BB962C8B-B14F-4D97-AF65-F5344CB8AC3E}">
        <p14:creationId xmlns:p14="http://schemas.microsoft.com/office/powerpoint/2010/main" val="337830353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 name="Rectangle 70">
            <a:extLst>
              <a:ext uri="{FF2B5EF4-FFF2-40B4-BE49-F238E27FC236}">
                <a16:creationId xmlns:a16="http://schemas.microsoft.com/office/drawing/2014/main" id="{74CD14DB-BB81-479F-A1FC-1C75640E9F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
        <p:nvSpPr>
          <p:cNvPr id="73" name="Rectangle 72">
            <a:extLst>
              <a:ext uri="{FF2B5EF4-FFF2-40B4-BE49-F238E27FC236}">
                <a16:creationId xmlns:a16="http://schemas.microsoft.com/office/drawing/2014/main" id="{C943A91B-7CA7-4592-A975-73B1BF8C4C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828359" y="0"/>
            <a:ext cx="51435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5" name="Freeform 7">
            <a:extLst>
              <a:ext uri="{FF2B5EF4-FFF2-40B4-BE49-F238E27FC236}">
                <a16:creationId xmlns:a16="http://schemas.microsoft.com/office/drawing/2014/main" id="{EC471314-E46A-414B-8D91-74880E84F1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539954" y="1460230"/>
            <a:ext cx="2604045" cy="825932"/>
          </a:xfrm>
          <a:custGeom>
            <a:avLst/>
            <a:gdLst>
              <a:gd name="connsiteX0" fmla="*/ 3470310 w 3472060"/>
              <a:gd name="connsiteY0" fmla="*/ 0 h 825932"/>
              <a:gd name="connsiteX1" fmla="*/ 3472060 w 3472060"/>
              <a:gd name="connsiteY1" fmla="*/ 12850 h 825932"/>
              <a:gd name="connsiteX2" fmla="*/ 3472060 w 3472060"/>
              <a:gd name="connsiteY2" fmla="*/ 480529 h 825932"/>
              <a:gd name="connsiteX3" fmla="*/ 3363699 w 3472060"/>
              <a:gd name="connsiteY3" fmla="*/ 498471 h 825932"/>
              <a:gd name="connsiteX4" fmla="*/ 42060 w 3472060"/>
              <a:gd name="connsiteY4" fmla="*/ 824486 h 825932"/>
              <a:gd name="connsiteX5" fmla="*/ 0 w 3472060"/>
              <a:gd name="connsiteY5" fmla="*/ 758452 h 825932"/>
              <a:gd name="connsiteX6" fmla="*/ 188014 w 3472060"/>
              <a:gd name="connsiteY6" fmla="*/ 735602 h 825932"/>
              <a:gd name="connsiteX7" fmla="*/ 284087 w 3472060"/>
              <a:gd name="connsiteY7" fmla="*/ 722590 h 825932"/>
              <a:gd name="connsiteX8" fmla="*/ 382288 w 3472060"/>
              <a:gd name="connsiteY8" fmla="*/ 709392 h 825932"/>
              <a:gd name="connsiteX9" fmla="*/ 481858 w 3472060"/>
              <a:gd name="connsiteY9" fmla="*/ 695774 h 825932"/>
              <a:gd name="connsiteX10" fmla="*/ 581897 w 3472060"/>
              <a:gd name="connsiteY10" fmla="*/ 680711 h 825932"/>
              <a:gd name="connsiteX11" fmla="*/ 683670 w 3472060"/>
              <a:gd name="connsiteY11" fmla="*/ 665256 h 825932"/>
              <a:gd name="connsiteX12" fmla="*/ 787206 w 3472060"/>
              <a:gd name="connsiteY12" fmla="*/ 649587 h 825932"/>
              <a:gd name="connsiteX13" fmla="*/ 892019 w 3472060"/>
              <a:gd name="connsiteY13" fmla="*/ 632968 h 825932"/>
              <a:gd name="connsiteX14" fmla="*/ 997620 w 3472060"/>
              <a:gd name="connsiteY14" fmla="*/ 614667 h 825932"/>
              <a:gd name="connsiteX15" fmla="*/ 1104727 w 3472060"/>
              <a:gd name="connsiteY15" fmla="*/ 596741 h 825932"/>
              <a:gd name="connsiteX16" fmla="*/ 1212669 w 3472060"/>
              <a:gd name="connsiteY16" fmla="*/ 577397 h 825932"/>
              <a:gd name="connsiteX17" fmla="*/ 1321506 w 3472060"/>
              <a:gd name="connsiteY17" fmla="*/ 556988 h 825932"/>
              <a:gd name="connsiteX18" fmla="*/ 1430709 w 3472060"/>
              <a:gd name="connsiteY18" fmla="*/ 536607 h 825932"/>
              <a:gd name="connsiteX19" fmla="*/ 1541050 w 3472060"/>
              <a:gd name="connsiteY19" fmla="*/ 514481 h 825932"/>
              <a:gd name="connsiteX20" fmla="*/ 1652805 w 3472060"/>
              <a:gd name="connsiteY20" fmla="*/ 492202 h 825932"/>
              <a:gd name="connsiteX21" fmla="*/ 1763708 w 3472060"/>
              <a:gd name="connsiteY21" fmla="*/ 469161 h 825932"/>
              <a:gd name="connsiteX22" fmla="*/ 1875795 w 3472060"/>
              <a:gd name="connsiteY22" fmla="*/ 444641 h 825932"/>
              <a:gd name="connsiteX23" fmla="*/ 1989128 w 3472060"/>
              <a:gd name="connsiteY23" fmla="*/ 418995 h 825932"/>
              <a:gd name="connsiteX24" fmla="*/ 2102476 w 3472060"/>
              <a:gd name="connsiteY24" fmla="*/ 393438 h 825932"/>
              <a:gd name="connsiteX25" fmla="*/ 2215549 w 3472060"/>
              <a:gd name="connsiteY25" fmla="*/ 366291 h 825932"/>
              <a:gd name="connsiteX26" fmla="*/ 2330490 w 3472060"/>
              <a:gd name="connsiteY26" fmla="*/ 337455 h 825932"/>
              <a:gd name="connsiteX27" fmla="*/ 2443333 w 3472060"/>
              <a:gd name="connsiteY27" fmla="*/ 308983 h 825932"/>
              <a:gd name="connsiteX28" fmla="*/ 2558014 w 3472060"/>
              <a:gd name="connsiteY28" fmla="*/ 278646 h 825932"/>
              <a:gd name="connsiteX29" fmla="*/ 2673621 w 3472060"/>
              <a:gd name="connsiteY29" fmla="*/ 247421 h 825932"/>
              <a:gd name="connsiteX30" fmla="*/ 2787008 w 3472060"/>
              <a:gd name="connsiteY30" fmla="*/ 215853 h 825932"/>
              <a:gd name="connsiteX31" fmla="*/ 2901442 w 3472060"/>
              <a:gd name="connsiteY31" fmla="*/ 182011 h 825932"/>
              <a:gd name="connsiteX32" fmla="*/ 3015722 w 3472060"/>
              <a:gd name="connsiteY32" fmla="*/ 147286 h 825932"/>
              <a:gd name="connsiteX33" fmla="*/ 3130018 w 3472060"/>
              <a:gd name="connsiteY33" fmla="*/ 112649 h 825932"/>
              <a:gd name="connsiteX34" fmla="*/ 3243551 w 3472060"/>
              <a:gd name="connsiteY34" fmla="*/ 75688 h 825932"/>
              <a:gd name="connsiteX35" fmla="*/ 3356992 w 3472060"/>
              <a:gd name="connsiteY35" fmla="*/ 38197 h 825932"/>
              <a:gd name="connsiteX36" fmla="*/ 3470310 w 3472060"/>
              <a:gd name="connsiteY36" fmla="*/ 0 h 825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3472060" h="825932">
                <a:moveTo>
                  <a:pt x="3470310" y="0"/>
                </a:moveTo>
                <a:lnTo>
                  <a:pt x="3472060" y="12850"/>
                </a:lnTo>
                <a:lnTo>
                  <a:pt x="3472060" y="480529"/>
                </a:lnTo>
                <a:lnTo>
                  <a:pt x="3363699" y="498471"/>
                </a:lnTo>
                <a:cubicBezTo>
                  <a:pt x="2435623" y="645518"/>
                  <a:pt x="603076" y="844866"/>
                  <a:pt x="42060" y="824486"/>
                </a:cubicBezTo>
                <a:cubicBezTo>
                  <a:pt x="28151" y="802425"/>
                  <a:pt x="13909" y="780513"/>
                  <a:pt x="0" y="758452"/>
                </a:cubicBezTo>
                <a:lnTo>
                  <a:pt x="188014" y="735602"/>
                </a:lnTo>
                <a:lnTo>
                  <a:pt x="284087" y="722590"/>
                </a:lnTo>
                <a:lnTo>
                  <a:pt x="382288" y="709392"/>
                </a:lnTo>
                <a:lnTo>
                  <a:pt x="481858" y="695774"/>
                </a:lnTo>
                <a:lnTo>
                  <a:pt x="581897" y="680711"/>
                </a:lnTo>
                <a:lnTo>
                  <a:pt x="683670" y="665256"/>
                </a:lnTo>
                <a:lnTo>
                  <a:pt x="787206" y="649587"/>
                </a:lnTo>
                <a:lnTo>
                  <a:pt x="892019" y="632968"/>
                </a:lnTo>
                <a:lnTo>
                  <a:pt x="997620" y="614667"/>
                </a:lnTo>
                <a:lnTo>
                  <a:pt x="1104727" y="596741"/>
                </a:lnTo>
                <a:lnTo>
                  <a:pt x="1212669" y="577397"/>
                </a:lnTo>
                <a:lnTo>
                  <a:pt x="1321506" y="556988"/>
                </a:lnTo>
                <a:lnTo>
                  <a:pt x="1430709" y="536607"/>
                </a:lnTo>
                <a:lnTo>
                  <a:pt x="1541050" y="514481"/>
                </a:lnTo>
                <a:lnTo>
                  <a:pt x="1652805" y="492202"/>
                </a:lnTo>
                <a:lnTo>
                  <a:pt x="1763708" y="469161"/>
                </a:lnTo>
                <a:lnTo>
                  <a:pt x="1875795" y="444641"/>
                </a:lnTo>
                <a:lnTo>
                  <a:pt x="1989128" y="418995"/>
                </a:lnTo>
                <a:lnTo>
                  <a:pt x="2102476" y="393438"/>
                </a:lnTo>
                <a:lnTo>
                  <a:pt x="2215549" y="366291"/>
                </a:lnTo>
                <a:lnTo>
                  <a:pt x="2330490" y="337455"/>
                </a:lnTo>
                <a:lnTo>
                  <a:pt x="2443333" y="308983"/>
                </a:lnTo>
                <a:lnTo>
                  <a:pt x="2558014" y="278646"/>
                </a:lnTo>
                <a:lnTo>
                  <a:pt x="2673621" y="247421"/>
                </a:lnTo>
                <a:lnTo>
                  <a:pt x="2787008" y="215853"/>
                </a:lnTo>
                <a:lnTo>
                  <a:pt x="2901442" y="182011"/>
                </a:lnTo>
                <a:lnTo>
                  <a:pt x="3015722" y="147286"/>
                </a:lnTo>
                <a:lnTo>
                  <a:pt x="3130018" y="112649"/>
                </a:lnTo>
                <a:lnTo>
                  <a:pt x="3243551" y="75688"/>
                </a:lnTo>
                <a:lnTo>
                  <a:pt x="3356992" y="38197"/>
                </a:lnTo>
                <a:lnTo>
                  <a:pt x="3470310" y="0"/>
                </a:lnTo>
                <a:close/>
              </a:path>
            </a:pathLst>
          </a:custGeom>
          <a:solidFill>
            <a:schemeClr val="bg1">
              <a:alpha val="20000"/>
            </a:schemeClr>
          </a:solidFill>
          <a:ln>
            <a:no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useBgFill="1">
        <p:nvSpPr>
          <p:cNvPr id="77" name="Freeform: Shape 76">
            <a:extLst>
              <a:ext uri="{FF2B5EF4-FFF2-40B4-BE49-F238E27FC236}">
                <a16:creationId xmlns:a16="http://schemas.microsoft.com/office/drawing/2014/main" id="{6A681326-1C9D-44A3-A627-3871BDAE412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0" y="1762067"/>
            <a:ext cx="9144313" cy="5095933"/>
          </a:xfrm>
          <a:custGeom>
            <a:avLst/>
            <a:gdLst>
              <a:gd name="connsiteX0" fmla="*/ 0 w 12192417"/>
              <a:gd name="connsiteY0" fmla="*/ 0 h 5095933"/>
              <a:gd name="connsiteX1" fmla="*/ 71931 w 12192417"/>
              <a:gd name="connsiteY1" fmla="*/ 12261 h 5095933"/>
              <a:gd name="connsiteX2" fmla="*/ 282848 w 12192417"/>
              <a:gd name="connsiteY2" fmla="*/ 48343 h 5095933"/>
              <a:gd name="connsiteX3" fmla="*/ 436463 w 12192417"/>
              <a:gd name="connsiteY3" fmla="*/ 73565 h 5095933"/>
              <a:gd name="connsiteX4" fmla="*/ 619338 w 12192417"/>
              <a:gd name="connsiteY4" fmla="*/ 100188 h 5095933"/>
              <a:gd name="connsiteX5" fmla="*/ 836350 w 12192417"/>
              <a:gd name="connsiteY5" fmla="*/ 132066 h 5095933"/>
              <a:gd name="connsiteX6" fmla="*/ 1076527 w 12192417"/>
              <a:gd name="connsiteY6" fmla="*/ 165696 h 5095933"/>
              <a:gd name="connsiteX7" fmla="*/ 1347183 w 12192417"/>
              <a:gd name="connsiteY7" fmla="*/ 201077 h 5095933"/>
              <a:gd name="connsiteX8" fmla="*/ 1642222 w 12192417"/>
              <a:gd name="connsiteY8" fmla="*/ 238560 h 5095933"/>
              <a:gd name="connsiteX9" fmla="*/ 1962863 w 12192417"/>
              <a:gd name="connsiteY9" fmla="*/ 276043 h 5095933"/>
              <a:gd name="connsiteX10" fmla="*/ 2304231 w 12192417"/>
              <a:gd name="connsiteY10" fmla="*/ 314227 h 5095933"/>
              <a:gd name="connsiteX11" fmla="*/ 2672420 w 12192417"/>
              <a:gd name="connsiteY11" fmla="*/ 349608 h 5095933"/>
              <a:gd name="connsiteX12" fmla="*/ 3057677 w 12192417"/>
              <a:gd name="connsiteY12" fmla="*/ 383588 h 5095933"/>
              <a:gd name="connsiteX13" fmla="*/ 3464880 w 12192417"/>
              <a:gd name="connsiteY13" fmla="*/ 414415 h 5095933"/>
              <a:gd name="connsiteX14" fmla="*/ 3889151 w 12192417"/>
              <a:gd name="connsiteY14" fmla="*/ 443841 h 5095933"/>
              <a:gd name="connsiteX15" fmla="*/ 4331709 w 12192417"/>
              <a:gd name="connsiteY15" fmla="*/ 471515 h 5095933"/>
              <a:gd name="connsiteX16" fmla="*/ 4558475 w 12192417"/>
              <a:gd name="connsiteY16" fmla="*/ 481324 h 5095933"/>
              <a:gd name="connsiteX17" fmla="*/ 4790117 w 12192417"/>
              <a:gd name="connsiteY17" fmla="*/ 492183 h 5095933"/>
              <a:gd name="connsiteX18" fmla="*/ 5025417 w 12192417"/>
              <a:gd name="connsiteY18" fmla="*/ 502342 h 5095933"/>
              <a:gd name="connsiteX19" fmla="*/ 5261936 w 12192417"/>
              <a:gd name="connsiteY19" fmla="*/ 508998 h 5095933"/>
              <a:gd name="connsiteX20" fmla="*/ 5503331 w 12192417"/>
              <a:gd name="connsiteY20" fmla="*/ 514953 h 5095933"/>
              <a:gd name="connsiteX21" fmla="*/ 5747166 w 12192417"/>
              <a:gd name="connsiteY21" fmla="*/ 521259 h 5095933"/>
              <a:gd name="connsiteX22" fmla="*/ 5995876 w 12192417"/>
              <a:gd name="connsiteY22" fmla="*/ 525463 h 5095933"/>
              <a:gd name="connsiteX23" fmla="*/ 6247025 w 12192417"/>
              <a:gd name="connsiteY23" fmla="*/ 525463 h 5095933"/>
              <a:gd name="connsiteX24" fmla="*/ 6500612 w 12192417"/>
              <a:gd name="connsiteY24" fmla="*/ 527565 h 5095933"/>
              <a:gd name="connsiteX25" fmla="*/ 6756638 w 12192417"/>
              <a:gd name="connsiteY25" fmla="*/ 525463 h 5095933"/>
              <a:gd name="connsiteX26" fmla="*/ 7016321 w 12192417"/>
              <a:gd name="connsiteY26" fmla="*/ 521259 h 5095933"/>
              <a:gd name="connsiteX27" fmla="*/ 7276004 w 12192417"/>
              <a:gd name="connsiteY27" fmla="*/ 517406 h 5095933"/>
              <a:gd name="connsiteX28" fmla="*/ 7539344 w 12192417"/>
              <a:gd name="connsiteY28" fmla="*/ 508998 h 5095933"/>
              <a:gd name="connsiteX29" fmla="*/ 7805123 w 12192417"/>
              <a:gd name="connsiteY29" fmla="*/ 500241 h 5095933"/>
              <a:gd name="connsiteX30" fmla="*/ 8070902 w 12192417"/>
              <a:gd name="connsiteY30" fmla="*/ 490082 h 5095933"/>
              <a:gd name="connsiteX31" fmla="*/ 8339120 w 12192417"/>
              <a:gd name="connsiteY31" fmla="*/ 475719 h 5095933"/>
              <a:gd name="connsiteX32" fmla="*/ 8609775 w 12192417"/>
              <a:gd name="connsiteY32" fmla="*/ 458554 h 5095933"/>
              <a:gd name="connsiteX33" fmla="*/ 8881650 w 12192417"/>
              <a:gd name="connsiteY33" fmla="*/ 442089 h 5095933"/>
              <a:gd name="connsiteX34" fmla="*/ 9153525 w 12192417"/>
              <a:gd name="connsiteY34" fmla="*/ 421071 h 5095933"/>
              <a:gd name="connsiteX35" fmla="*/ 9429057 w 12192417"/>
              <a:gd name="connsiteY35" fmla="*/ 395849 h 5095933"/>
              <a:gd name="connsiteX36" fmla="*/ 9700932 w 12192417"/>
              <a:gd name="connsiteY36" fmla="*/ 370626 h 5095933"/>
              <a:gd name="connsiteX37" fmla="*/ 9977683 w 12192417"/>
              <a:gd name="connsiteY37" fmla="*/ 341551 h 5095933"/>
              <a:gd name="connsiteX38" fmla="*/ 10255654 w 12192417"/>
              <a:gd name="connsiteY38" fmla="*/ 309673 h 5095933"/>
              <a:gd name="connsiteX39" fmla="*/ 10529967 w 12192417"/>
              <a:gd name="connsiteY39" fmla="*/ 276043 h 5095933"/>
              <a:gd name="connsiteX40" fmla="*/ 10807938 w 12192417"/>
              <a:gd name="connsiteY40" fmla="*/ 236809 h 5095933"/>
              <a:gd name="connsiteX41" fmla="*/ 11084689 w 12192417"/>
              <a:gd name="connsiteY41" fmla="*/ 194772 h 5095933"/>
              <a:gd name="connsiteX42" fmla="*/ 11362660 w 12192417"/>
              <a:gd name="connsiteY42" fmla="*/ 153085 h 5095933"/>
              <a:gd name="connsiteX43" fmla="*/ 11639411 w 12192417"/>
              <a:gd name="connsiteY43" fmla="*/ 104392 h 5095933"/>
              <a:gd name="connsiteX44" fmla="*/ 11914944 w 12192417"/>
              <a:gd name="connsiteY44" fmla="*/ 54648 h 5095933"/>
              <a:gd name="connsiteX45" fmla="*/ 12191695 w 12192417"/>
              <a:gd name="connsiteY45" fmla="*/ 2452 h 5095933"/>
              <a:gd name="connsiteX46" fmla="*/ 12191695 w 12192417"/>
              <a:gd name="connsiteY46" fmla="*/ 2162231 h 5095933"/>
              <a:gd name="connsiteX47" fmla="*/ 12192417 w 12192417"/>
              <a:gd name="connsiteY47" fmla="*/ 2162231 h 5095933"/>
              <a:gd name="connsiteX48" fmla="*/ 12192417 w 12192417"/>
              <a:gd name="connsiteY48" fmla="*/ 5095933 h 5095933"/>
              <a:gd name="connsiteX49" fmla="*/ 0 w 12192417"/>
              <a:gd name="connsiteY49" fmla="*/ 5095933 h 5095933"/>
              <a:gd name="connsiteX50" fmla="*/ 0 w 12192417"/>
              <a:gd name="connsiteY50" fmla="*/ 2791958 h 5095933"/>
              <a:gd name="connsiteX51" fmla="*/ 0 w 12192417"/>
              <a:gd name="connsiteY51" fmla="*/ 2162231 h 50959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12192417" h="5095933">
                <a:moveTo>
                  <a:pt x="0" y="0"/>
                </a:moveTo>
                <a:lnTo>
                  <a:pt x="71931" y="12261"/>
                </a:lnTo>
                <a:lnTo>
                  <a:pt x="282848" y="48343"/>
                </a:lnTo>
                <a:lnTo>
                  <a:pt x="436463" y="73565"/>
                </a:lnTo>
                <a:lnTo>
                  <a:pt x="619338" y="100188"/>
                </a:lnTo>
                <a:lnTo>
                  <a:pt x="836350" y="132066"/>
                </a:lnTo>
                <a:lnTo>
                  <a:pt x="1076527" y="165696"/>
                </a:lnTo>
                <a:lnTo>
                  <a:pt x="1347183" y="201077"/>
                </a:lnTo>
                <a:lnTo>
                  <a:pt x="1642222" y="238560"/>
                </a:lnTo>
                <a:lnTo>
                  <a:pt x="1962863" y="276043"/>
                </a:lnTo>
                <a:lnTo>
                  <a:pt x="2304231" y="314227"/>
                </a:lnTo>
                <a:lnTo>
                  <a:pt x="2672420" y="349608"/>
                </a:lnTo>
                <a:lnTo>
                  <a:pt x="3057677" y="383588"/>
                </a:lnTo>
                <a:lnTo>
                  <a:pt x="3464880" y="414415"/>
                </a:lnTo>
                <a:lnTo>
                  <a:pt x="3889151" y="443841"/>
                </a:lnTo>
                <a:lnTo>
                  <a:pt x="4331709" y="471515"/>
                </a:lnTo>
                <a:lnTo>
                  <a:pt x="4558475" y="481324"/>
                </a:lnTo>
                <a:lnTo>
                  <a:pt x="4790117" y="492183"/>
                </a:lnTo>
                <a:lnTo>
                  <a:pt x="5025417" y="502342"/>
                </a:lnTo>
                <a:lnTo>
                  <a:pt x="5261936" y="508998"/>
                </a:lnTo>
                <a:lnTo>
                  <a:pt x="5503331" y="514953"/>
                </a:lnTo>
                <a:lnTo>
                  <a:pt x="5747166" y="521259"/>
                </a:lnTo>
                <a:lnTo>
                  <a:pt x="5995876" y="525463"/>
                </a:lnTo>
                <a:lnTo>
                  <a:pt x="6247025" y="525463"/>
                </a:lnTo>
                <a:lnTo>
                  <a:pt x="6500612" y="527565"/>
                </a:lnTo>
                <a:lnTo>
                  <a:pt x="6756638" y="525463"/>
                </a:lnTo>
                <a:lnTo>
                  <a:pt x="7016321" y="521259"/>
                </a:lnTo>
                <a:lnTo>
                  <a:pt x="7276004" y="517406"/>
                </a:lnTo>
                <a:lnTo>
                  <a:pt x="7539344" y="508998"/>
                </a:lnTo>
                <a:lnTo>
                  <a:pt x="7805123" y="500241"/>
                </a:lnTo>
                <a:lnTo>
                  <a:pt x="8070902" y="490082"/>
                </a:lnTo>
                <a:lnTo>
                  <a:pt x="8339120" y="475719"/>
                </a:lnTo>
                <a:lnTo>
                  <a:pt x="8609775" y="458554"/>
                </a:lnTo>
                <a:lnTo>
                  <a:pt x="8881650" y="442089"/>
                </a:lnTo>
                <a:lnTo>
                  <a:pt x="9153525" y="421071"/>
                </a:lnTo>
                <a:lnTo>
                  <a:pt x="9429057" y="395849"/>
                </a:lnTo>
                <a:lnTo>
                  <a:pt x="9700932" y="370626"/>
                </a:lnTo>
                <a:lnTo>
                  <a:pt x="9977683" y="341551"/>
                </a:lnTo>
                <a:lnTo>
                  <a:pt x="10255654" y="309673"/>
                </a:lnTo>
                <a:lnTo>
                  <a:pt x="10529967" y="276043"/>
                </a:lnTo>
                <a:lnTo>
                  <a:pt x="10807938" y="236809"/>
                </a:lnTo>
                <a:lnTo>
                  <a:pt x="11084689" y="194772"/>
                </a:lnTo>
                <a:lnTo>
                  <a:pt x="11362660" y="153085"/>
                </a:lnTo>
                <a:lnTo>
                  <a:pt x="11639411" y="104392"/>
                </a:lnTo>
                <a:lnTo>
                  <a:pt x="11914944" y="54648"/>
                </a:lnTo>
                <a:lnTo>
                  <a:pt x="12191695" y="2452"/>
                </a:lnTo>
                <a:lnTo>
                  <a:pt x="12191695" y="2162231"/>
                </a:lnTo>
                <a:lnTo>
                  <a:pt x="12192417" y="2162231"/>
                </a:lnTo>
                <a:lnTo>
                  <a:pt x="12192417" y="5095933"/>
                </a:lnTo>
                <a:lnTo>
                  <a:pt x="0" y="5095933"/>
                </a:lnTo>
                <a:lnTo>
                  <a:pt x="0" y="2791958"/>
                </a:lnTo>
                <a:lnTo>
                  <a:pt x="0" y="2162231"/>
                </a:lnTo>
                <a:close/>
              </a:path>
            </a:pathLst>
          </a:custGeom>
          <a:ln>
            <a:noFill/>
          </a:ln>
        </p:spPr>
      </p:sp>
      <p:sp>
        <p:nvSpPr>
          <p:cNvPr id="29697" name="Rectangle 2"/>
          <p:cNvSpPr>
            <a:spLocks noGrp="1" noChangeArrowheads="1"/>
          </p:cNvSpPr>
          <p:nvPr>
            <p:ph type="title"/>
          </p:nvPr>
        </p:nvSpPr>
        <p:spPr>
          <a:xfrm>
            <a:off x="827484" y="452718"/>
            <a:ext cx="6710641" cy="1400530"/>
          </a:xfrm>
        </p:spPr>
        <p:txBody>
          <a:bodyPr anchor="ctr">
            <a:normAutofit/>
          </a:bodyPr>
          <a:lstStyle/>
          <a:p>
            <a:pPr eaLnBrk="1" hangingPunct="1"/>
            <a:r>
              <a:rPr lang="en-US" dirty="0">
                <a:solidFill>
                  <a:srgbClr val="FFFFFF"/>
                </a:solidFill>
              </a:rPr>
              <a:t>Your AAA Role(s)</a:t>
            </a:r>
          </a:p>
        </p:txBody>
      </p:sp>
      <p:sp>
        <p:nvSpPr>
          <p:cNvPr id="29698" name="Rectangle 3"/>
          <p:cNvSpPr>
            <a:spLocks noGrp="1" noChangeArrowheads="1"/>
          </p:cNvSpPr>
          <p:nvPr>
            <p:ph idx="1"/>
          </p:nvPr>
        </p:nvSpPr>
        <p:spPr>
          <a:xfrm>
            <a:off x="827484" y="2763520"/>
            <a:ext cx="6709905" cy="3484879"/>
          </a:xfrm>
        </p:spPr>
        <p:txBody>
          <a:bodyPr>
            <a:normAutofit fontScale="92500" lnSpcReduction="10000"/>
          </a:bodyPr>
          <a:lstStyle/>
          <a:p>
            <a:pPr eaLnBrk="1" hangingPunct="1"/>
            <a:r>
              <a:rPr lang="en-US" dirty="0">
                <a:latin typeface="+mn-lt"/>
              </a:rPr>
              <a:t>Some of you will do it all </a:t>
            </a:r>
          </a:p>
          <a:p>
            <a:pPr eaLnBrk="1" hangingPunct="1"/>
            <a:r>
              <a:rPr lang="en-US" dirty="0">
                <a:latin typeface="+mn-lt"/>
              </a:rPr>
              <a:t>Most of you will excel at one or two</a:t>
            </a:r>
          </a:p>
          <a:p>
            <a:pPr eaLnBrk="1" hangingPunct="1"/>
            <a:r>
              <a:rPr lang="en-US" dirty="0">
                <a:latin typeface="+mn-lt"/>
              </a:rPr>
              <a:t>Motivation is increased when you are working in roles that draw on your skills and are in your confidence zone</a:t>
            </a:r>
          </a:p>
          <a:p>
            <a:pPr eaLnBrk="1" hangingPunct="1"/>
            <a:r>
              <a:rPr lang="en-US" dirty="0">
                <a:latin typeface="+mn-lt"/>
              </a:rPr>
              <a:t>The AAA program can engage each of you in a role that contributes to the organization</a:t>
            </a:r>
            <a:r>
              <a:rPr lang="ja-JP" altLang="en-US">
                <a:latin typeface="+mn-lt"/>
              </a:rPr>
              <a:t>’</a:t>
            </a:r>
            <a:r>
              <a:rPr lang="en-US" altLang="ja-JP" dirty="0">
                <a:latin typeface="+mn-lt"/>
              </a:rPr>
              <a:t>s  advancement and helps you feel both valued and engaged</a:t>
            </a:r>
          </a:p>
          <a:p>
            <a:pPr eaLnBrk="1" hangingPunct="1"/>
            <a:r>
              <a:rPr lang="en-US" dirty="0">
                <a:latin typeface="+mn-lt"/>
              </a:rPr>
              <a:t>As motivation increases, you will find yourself moving among the roles – perhaps even to Asker!</a:t>
            </a:r>
          </a:p>
          <a:p>
            <a:pPr eaLnBrk="1" hangingPunct="1"/>
            <a:endParaRPr lang="en-US" dirty="0">
              <a:latin typeface="Arial Narrow" charset="0"/>
            </a:endParaRPr>
          </a:p>
        </p:txBody>
      </p:sp>
      <p:sp>
        <p:nvSpPr>
          <p:cNvPr id="2" name="Slide Number Placeholder 1">
            <a:extLst>
              <a:ext uri="{FF2B5EF4-FFF2-40B4-BE49-F238E27FC236}">
                <a16:creationId xmlns:a16="http://schemas.microsoft.com/office/drawing/2014/main" id="{A91C6F2E-F89C-174B-B120-5FB0E519463F}"/>
              </a:ext>
            </a:extLst>
          </p:cNvPr>
          <p:cNvSpPr>
            <a:spLocks noGrp="1"/>
          </p:cNvSpPr>
          <p:nvPr>
            <p:ph type="sldNum" sz="quarter" idx="12"/>
          </p:nvPr>
        </p:nvSpPr>
        <p:spPr/>
        <p:txBody>
          <a:bodyPr/>
          <a:lstStyle/>
          <a:p>
            <a:pPr>
              <a:defRPr/>
            </a:pPr>
            <a:fld id="{508B6034-89EC-C147-BA13-07F9EAB1A2E2}" type="slidenum">
              <a:rPr lang="en-US" smtClean="0">
                <a:solidFill>
                  <a:schemeClr val="bg1"/>
                </a:solidFill>
              </a:rPr>
              <a:pPr>
                <a:defRPr/>
              </a:pPr>
              <a:t>15</a:t>
            </a:fld>
            <a:endParaRPr lang="en-US" dirty="0">
              <a:solidFill>
                <a:schemeClr val="bg1"/>
              </a:solidFill>
            </a:endParaRPr>
          </a:p>
        </p:txBody>
      </p:sp>
    </p:spTree>
  </p:cSld>
  <p:clrMapOvr>
    <a:overrideClrMapping bg1="lt1" tx1="dk1" bg2="lt2" tx2="dk2" accent1="accent1" accent2="accent2" accent3="accent3" accent4="accent4" accent5="accent5" accent6="accent6" hlink="hlink" folHlink="folHlink"/>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71" name="Rectangle 70">
            <a:extLst>
              <a:ext uri="{FF2B5EF4-FFF2-40B4-BE49-F238E27FC236}">
                <a16:creationId xmlns:a16="http://schemas.microsoft.com/office/drawing/2014/main" id="{052BEFF1-896C-45B1-B02C-96A6A1BC389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en-US"/>
          </a:p>
        </p:txBody>
      </p:sp>
      <p:sp>
        <p:nvSpPr>
          <p:cNvPr id="73" name="Freeform 36">
            <a:extLst>
              <a:ext uri="{FF2B5EF4-FFF2-40B4-BE49-F238E27FC236}">
                <a16:creationId xmlns:a16="http://schemas.microsoft.com/office/drawing/2014/main" id="{BB237A14-61B1-4C00-A670-5D8D68A8668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483477" y="0"/>
            <a:ext cx="419604" cy="3709642"/>
          </a:xfrm>
          <a:custGeom>
            <a:avLst/>
            <a:gdLst>
              <a:gd name="connsiteX0" fmla="*/ 0 w 559472"/>
              <a:gd name="connsiteY0" fmla="*/ 0 h 3709642"/>
              <a:gd name="connsiteX1" fmla="*/ 473952 w 559472"/>
              <a:gd name="connsiteY1" fmla="*/ 0 h 3709642"/>
              <a:gd name="connsiteX2" fmla="*/ 485840 w 559472"/>
              <a:gd name="connsiteY2" fmla="*/ 161194 h 3709642"/>
              <a:gd name="connsiteX3" fmla="*/ 523949 w 559472"/>
              <a:gd name="connsiteY3" fmla="*/ 3672197 h 3709642"/>
              <a:gd name="connsiteX4" fmla="*/ 454748 w 559472"/>
              <a:gd name="connsiteY4" fmla="*/ 3709642 h 3709642"/>
              <a:gd name="connsiteX5" fmla="*/ 448224 w 559472"/>
              <a:gd name="connsiteY5" fmla="*/ 3510471 h 3709642"/>
              <a:gd name="connsiteX6" fmla="*/ 443564 w 559472"/>
              <a:gd name="connsiteY6" fmla="*/ 3408563 h 3709642"/>
              <a:gd name="connsiteX7" fmla="*/ 438902 w 559472"/>
              <a:gd name="connsiteY7" fmla="*/ 3304407 h 3709642"/>
              <a:gd name="connsiteX8" fmla="*/ 433941 w 559472"/>
              <a:gd name="connsiteY8" fmla="*/ 3198777 h 3709642"/>
              <a:gd name="connsiteX9" fmla="*/ 427584 w 559472"/>
              <a:gd name="connsiteY9" fmla="*/ 3092510 h 3709642"/>
              <a:gd name="connsiteX10" fmla="*/ 420988 w 559472"/>
              <a:gd name="connsiteY10" fmla="*/ 2984390 h 3709642"/>
              <a:gd name="connsiteX11" fmla="*/ 414330 w 559472"/>
              <a:gd name="connsiteY11" fmla="*/ 2874401 h 3709642"/>
              <a:gd name="connsiteX12" fmla="*/ 406840 w 559472"/>
              <a:gd name="connsiteY12" fmla="*/ 2762980 h 3709642"/>
              <a:gd name="connsiteX13" fmla="*/ 397745 w 559472"/>
              <a:gd name="connsiteY13" fmla="*/ 2650566 h 3709642"/>
              <a:gd name="connsiteX14" fmla="*/ 389154 w 559472"/>
              <a:gd name="connsiteY14" fmla="*/ 2536612 h 3709642"/>
              <a:gd name="connsiteX15" fmla="*/ 379225 w 559472"/>
              <a:gd name="connsiteY15" fmla="*/ 2421642 h 3709642"/>
              <a:gd name="connsiteX16" fmla="*/ 368316 w 559472"/>
              <a:gd name="connsiteY16" fmla="*/ 2305627 h 3709642"/>
              <a:gd name="connsiteX17" fmla="*/ 357466 w 559472"/>
              <a:gd name="connsiteY17" fmla="*/ 2189233 h 3709642"/>
              <a:gd name="connsiteX18" fmla="*/ 344982 w 559472"/>
              <a:gd name="connsiteY18" fmla="*/ 2071473 h 3709642"/>
              <a:gd name="connsiteX19" fmla="*/ 332466 w 559472"/>
              <a:gd name="connsiteY19" fmla="*/ 1952216 h 3709642"/>
              <a:gd name="connsiteX20" fmla="*/ 319121 w 559472"/>
              <a:gd name="connsiteY20" fmla="*/ 1833776 h 3709642"/>
              <a:gd name="connsiteX21" fmla="*/ 304408 w 559472"/>
              <a:gd name="connsiteY21" fmla="*/ 1713948 h 3709642"/>
              <a:gd name="connsiteX22" fmla="*/ 288685 w 559472"/>
              <a:gd name="connsiteY22" fmla="*/ 1592703 h 3709642"/>
              <a:gd name="connsiteX23" fmla="*/ 273050 w 559472"/>
              <a:gd name="connsiteY23" fmla="*/ 1471451 h 3709642"/>
              <a:gd name="connsiteX24" fmla="*/ 255813 w 559472"/>
              <a:gd name="connsiteY24" fmla="*/ 1350328 h 3709642"/>
              <a:gd name="connsiteX25" fmla="*/ 237060 w 559472"/>
              <a:gd name="connsiteY25" fmla="*/ 1227080 h 3709642"/>
              <a:gd name="connsiteX26" fmla="*/ 218488 w 559472"/>
              <a:gd name="connsiteY26" fmla="*/ 1106065 h 3709642"/>
              <a:gd name="connsiteX27" fmla="*/ 198221 w 559472"/>
              <a:gd name="connsiteY27" fmla="*/ 982940 h 3709642"/>
              <a:gd name="connsiteX28" fmla="*/ 177152 w 559472"/>
              <a:gd name="connsiteY28" fmla="*/ 858755 h 3709642"/>
              <a:gd name="connsiteX29" fmla="*/ 155551 w 559472"/>
              <a:gd name="connsiteY29" fmla="*/ 736861 h 3709642"/>
              <a:gd name="connsiteX30" fmla="*/ 131782 w 559472"/>
              <a:gd name="connsiteY30" fmla="*/ 613645 h 3709642"/>
              <a:gd name="connsiteX31" fmla="*/ 107123 w 559472"/>
              <a:gd name="connsiteY31" fmla="*/ 490500 h 3709642"/>
              <a:gd name="connsiteX32" fmla="*/ 82552 w 559472"/>
              <a:gd name="connsiteY32" fmla="*/ 367348 h 3709642"/>
              <a:gd name="connsiteX33" fmla="*/ 55608 w 559472"/>
              <a:gd name="connsiteY33" fmla="*/ 244762 h 3709642"/>
              <a:gd name="connsiteX34" fmla="*/ 28130 w 559472"/>
              <a:gd name="connsiteY34" fmla="*/ 122220 h 3709642"/>
              <a:gd name="connsiteX35" fmla="*/ 0 w 559472"/>
              <a:gd name="connsiteY35" fmla="*/ 0 h 3709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559472" h="3709642">
                <a:moveTo>
                  <a:pt x="0" y="0"/>
                </a:moveTo>
                <a:lnTo>
                  <a:pt x="473952" y="0"/>
                </a:lnTo>
                <a:lnTo>
                  <a:pt x="485840" y="161194"/>
                </a:lnTo>
                <a:cubicBezTo>
                  <a:pt x="552063" y="1147770"/>
                  <a:pt x="592441" y="3086737"/>
                  <a:pt x="523949" y="3672197"/>
                </a:cubicBezTo>
                <a:cubicBezTo>
                  <a:pt x="500842" y="3684557"/>
                  <a:pt x="477855" y="3697282"/>
                  <a:pt x="454748" y="3709642"/>
                </a:cubicBezTo>
                <a:lnTo>
                  <a:pt x="448224" y="3510471"/>
                </a:lnTo>
                <a:lnTo>
                  <a:pt x="443564" y="3408563"/>
                </a:lnTo>
                <a:lnTo>
                  <a:pt x="438902" y="3304407"/>
                </a:lnTo>
                <a:lnTo>
                  <a:pt x="433941" y="3198777"/>
                </a:lnTo>
                <a:lnTo>
                  <a:pt x="427584" y="3092510"/>
                </a:lnTo>
                <a:lnTo>
                  <a:pt x="420988" y="2984390"/>
                </a:lnTo>
                <a:lnTo>
                  <a:pt x="414330" y="2874401"/>
                </a:lnTo>
                <a:lnTo>
                  <a:pt x="406840" y="2762980"/>
                </a:lnTo>
                <a:lnTo>
                  <a:pt x="397745" y="2650566"/>
                </a:lnTo>
                <a:lnTo>
                  <a:pt x="389154" y="2536612"/>
                </a:lnTo>
                <a:lnTo>
                  <a:pt x="379225" y="2421642"/>
                </a:lnTo>
                <a:lnTo>
                  <a:pt x="368316" y="2305627"/>
                </a:lnTo>
                <a:lnTo>
                  <a:pt x="357466" y="2189233"/>
                </a:lnTo>
                <a:lnTo>
                  <a:pt x="344982" y="2071473"/>
                </a:lnTo>
                <a:lnTo>
                  <a:pt x="332466" y="1952216"/>
                </a:lnTo>
                <a:lnTo>
                  <a:pt x="319121" y="1833776"/>
                </a:lnTo>
                <a:lnTo>
                  <a:pt x="304408" y="1713948"/>
                </a:lnTo>
                <a:lnTo>
                  <a:pt x="288685" y="1592703"/>
                </a:lnTo>
                <a:lnTo>
                  <a:pt x="273050" y="1471451"/>
                </a:lnTo>
                <a:lnTo>
                  <a:pt x="255813" y="1350328"/>
                </a:lnTo>
                <a:lnTo>
                  <a:pt x="237060" y="1227080"/>
                </a:lnTo>
                <a:lnTo>
                  <a:pt x="218488" y="1106065"/>
                </a:lnTo>
                <a:lnTo>
                  <a:pt x="198221" y="982940"/>
                </a:lnTo>
                <a:lnTo>
                  <a:pt x="177152" y="858755"/>
                </a:lnTo>
                <a:lnTo>
                  <a:pt x="155551" y="736861"/>
                </a:lnTo>
                <a:lnTo>
                  <a:pt x="131782" y="613645"/>
                </a:lnTo>
                <a:lnTo>
                  <a:pt x="107123" y="490500"/>
                </a:lnTo>
                <a:lnTo>
                  <a:pt x="82552" y="367348"/>
                </a:lnTo>
                <a:lnTo>
                  <a:pt x="55608" y="244762"/>
                </a:lnTo>
                <a:lnTo>
                  <a:pt x="28130" y="122220"/>
                </a:lnTo>
                <a:lnTo>
                  <a:pt x="0" y="0"/>
                </a:lnTo>
                <a:close/>
              </a:path>
            </a:pathLst>
          </a:custGeom>
          <a:solidFill>
            <a:schemeClr val="tx2">
              <a:alpha val="20000"/>
            </a:schemeClr>
          </a:solidFill>
          <a:ln>
            <a:noFill/>
          </a:ln>
        </p:spPr>
        <p:txBody>
          <a:bodyPr rtlCol="0" anchor="ctr"/>
          <a:lstStyle/>
          <a:p>
            <a:pPr algn="ctr"/>
            <a:endParaRPr lang="en-US"/>
          </a:p>
        </p:txBody>
      </p:sp>
      <p:sp>
        <p:nvSpPr>
          <p:cNvPr id="75" name="Freeform: Shape 74">
            <a:extLst>
              <a:ext uri="{FF2B5EF4-FFF2-40B4-BE49-F238E27FC236}">
                <a16:creationId xmlns:a16="http://schemas.microsoft.com/office/drawing/2014/main" id="{8598F259-6F54-47A3-8D13-1603D786A3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3743184" cy="6858001"/>
          </a:xfrm>
          <a:custGeom>
            <a:avLst/>
            <a:gdLst>
              <a:gd name="connsiteX0" fmla="*/ 3646196 w 4990911"/>
              <a:gd name="connsiteY0" fmla="*/ 0 h 6858001"/>
              <a:gd name="connsiteX1" fmla="*/ 4989734 w 4990911"/>
              <a:gd name="connsiteY1" fmla="*/ 0 h 6858001"/>
              <a:gd name="connsiteX2" fmla="*/ 4964689 w 4990911"/>
              <a:gd name="connsiteY2" fmla="*/ 155677 h 6858001"/>
              <a:gd name="connsiteX3" fmla="*/ 4940820 w 4990911"/>
              <a:gd name="connsiteY3" fmla="*/ 310668 h 6858001"/>
              <a:gd name="connsiteX4" fmla="*/ 4917456 w 4990911"/>
              <a:gd name="connsiteY4" fmla="*/ 466344 h 6858001"/>
              <a:gd name="connsiteX5" fmla="*/ 4897453 w 4990911"/>
              <a:gd name="connsiteY5" fmla="*/ 622707 h 6858001"/>
              <a:gd name="connsiteX6" fmla="*/ 4877282 w 4990911"/>
              <a:gd name="connsiteY6" fmla="*/ 778383 h 6858001"/>
              <a:gd name="connsiteX7" fmla="*/ 4858456 w 4990911"/>
              <a:gd name="connsiteY7" fmla="*/ 934746 h 6858001"/>
              <a:gd name="connsiteX8" fmla="*/ 4842320 w 4990911"/>
              <a:gd name="connsiteY8" fmla="*/ 1089051 h 6858001"/>
              <a:gd name="connsiteX9" fmla="*/ 4827024 w 4990911"/>
              <a:gd name="connsiteY9" fmla="*/ 1245413 h 6858001"/>
              <a:gd name="connsiteX10" fmla="*/ 4813072 w 4990911"/>
              <a:gd name="connsiteY10" fmla="*/ 1401090 h 6858001"/>
              <a:gd name="connsiteX11" fmla="*/ 4800970 w 4990911"/>
              <a:gd name="connsiteY11" fmla="*/ 1554023 h 6858001"/>
              <a:gd name="connsiteX12" fmla="*/ 4788867 w 4990911"/>
              <a:gd name="connsiteY12" fmla="*/ 1709014 h 6858001"/>
              <a:gd name="connsiteX13" fmla="*/ 4778782 w 4990911"/>
              <a:gd name="connsiteY13" fmla="*/ 1861947 h 6858001"/>
              <a:gd name="connsiteX14" fmla="*/ 4770882 w 4990911"/>
              <a:gd name="connsiteY14" fmla="*/ 2014881 h 6858001"/>
              <a:gd name="connsiteX15" fmla="*/ 4762645 w 4990911"/>
              <a:gd name="connsiteY15" fmla="*/ 2167128 h 6858001"/>
              <a:gd name="connsiteX16" fmla="*/ 4755754 w 4990911"/>
              <a:gd name="connsiteY16" fmla="*/ 2318004 h 6858001"/>
              <a:gd name="connsiteX17" fmla="*/ 4750879 w 4990911"/>
              <a:gd name="connsiteY17" fmla="*/ 2467509 h 6858001"/>
              <a:gd name="connsiteX18" fmla="*/ 4746677 w 4990911"/>
              <a:gd name="connsiteY18" fmla="*/ 2617013 h 6858001"/>
              <a:gd name="connsiteX19" fmla="*/ 4742643 w 4990911"/>
              <a:gd name="connsiteY19" fmla="*/ 2765146 h 6858001"/>
              <a:gd name="connsiteX20" fmla="*/ 4740794 w 4990911"/>
              <a:gd name="connsiteY20" fmla="*/ 2911221 h 6858001"/>
              <a:gd name="connsiteX21" fmla="*/ 4738777 w 4990911"/>
              <a:gd name="connsiteY21" fmla="*/ 3057297 h 6858001"/>
              <a:gd name="connsiteX22" fmla="*/ 4737768 w 4990911"/>
              <a:gd name="connsiteY22" fmla="*/ 3201315 h 6858001"/>
              <a:gd name="connsiteX23" fmla="*/ 4738777 w 4990911"/>
              <a:gd name="connsiteY23" fmla="*/ 3343961 h 6858001"/>
              <a:gd name="connsiteX24" fmla="*/ 4738777 w 4990911"/>
              <a:gd name="connsiteY24" fmla="*/ 3485236 h 6858001"/>
              <a:gd name="connsiteX25" fmla="*/ 4740794 w 4990911"/>
              <a:gd name="connsiteY25" fmla="*/ 3625139 h 6858001"/>
              <a:gd name="connsiteX26" fmla="*/ 4743819 w 4990911"/>
              <a:gd name="connsiteY26" fmla="*/ 3762299 h 6858001"/>
              <a:gd name="connsiteX27" fmla="*/ 4746677 w 4990911"/>
              <a:gd name="connsiteY27" fmla="*/ 3898087 h 6858001"/>
              <a:gd name="connsiteX28" fmla="*/ 4749871 w 4990911"/>
              <a:gd name="connsiteY28" fmla="*/ 4031133 h 6858001"/>
              <a:gd name="connsiteX29" fmla="*/ 4754745 w 4990911"/>
              <a:gd name="connsiteY29" fmla="*/ 4163492 h 6858001"/>
              <a:gd name="connsiteX30" fmla="*/ 4759956 w 4990911"/>
              <a:gd name="connsiteY30" fmla="*/ 4293793 h 6858001"/>
              <a:gd name="connsiteX31" fmla="*/ 4764662 w 4990911"/>
              <a:gd name="connsiteY31" fmla="*/ 4421352 h 6858001"/>
              <a:gd name="connsiteX32" fmla="*/ 4777942 w 4990911"/>
              <a:gd name="connsiteY32" fmla="*/ 4670298 h 6858001"/>
              <a:gd name="connsiteX33" fmla="*/ 4792061 w 4990911"/>
              <a:gd name="connsiteY33" fmla="*/ 4908956 h 6858001"/>
              <a:gd name="connsiteX34" fmla="*/ 4806853 w 4990911"/>
              <a:gd name="connsiteY34" fmla="*/ 5138013 h 6858001"/>
              <a:gd name="connsiteX35" fmla="*/ 4823158 w 4990911"/>
              <a:gd name="connsiteY35" fmla="*/ 5354726 h 6858001"/>
              <a:gd name="connsiteX36" fmla="*/ 4840135 w 4990911"/>
              <a:gd name="connsiteY36" fmla="*/ 5561838 h 6858001"/>
              <a:gd name="connsiteX37" fmla="*/ 4858456 w 4990911"/>
              <a:gd name="connsiteY37" fmla="*/ 5753862 h 6858001"/>
              <a:gd name="connsiteX38" fmla="*/ 4876442 w 4990911"/>
              <a:gd name="connsiteY38" fmla="*/ 5934227 h 6858001"/>
              <a:gd name="connsiteX39" fmla="*/ 4894427 w 4990911"/>
              <a:gd name="connsiteY39" fmla="*/ 6100191 h 6858001"/>
              <a:gd name="connsiteX40" fmla="*/ 4911404 w 4990911"/>
              <a:gd name="connsiteY40" fmla="*/ 6252438 h 6858001"/>
              <a:gd name="connsiteX41" fmla="*/ 4927541 w 4990911"/>
              <a:gd name="connsiteY41" fmla="*/ 6387541 h 6858001"/>
              <a:gd name="connsiteX42" fmla="*/ 4942837 w 4990911"/>
              <a:gd name="connsiteY42" fmla="*/ 6509613 h 6858001"/>
              <a:gd name="connsiteX43" fmla="*/ 4955612 w 4990911"/>
              <a:gd name="connsiteY43" fmla="*/ 6612483 h 6858001"/>
              <a:gd name="connsiteX44" fmla="*/ 4967714 w 4990911"/>
              <a:gd name="connsiteY44" fmla="*/ 6698894 h 6858001"/>
              <a:gd name="connsiteX45" fmla="*/ 4985028 w 4990911"/>
              <a:gd name="connsiteY45" fmla="*/ 6817538 h 6858001"/>
              <a:gd name="connsiteX46" fmla="*/ 4990911 w 4990911"/>
              <a:gd name="connsiteY46" fmla="*/ 6858000 h 6858001"/>
              <a:gd name="connsiteX47" fmla="*/ 4085557 w 4990911"/>
              <a:gd name="connsiteY47" fmla="*/ 6858000 h 6858001"/>
              <a:gd name="connsiteX48" fmla="*/ 4085557 w 4990911"/>
              <a:gd name="connsiteY48" fmla="*/ 6858001 h 6858001"/>
              <a:gd name="connsiteX49" fmla="*/ 0 w 4990911"/>
              <a:gd name="connsiteY49" fmla="*/ 6858001 h 6858001"/>
              <a:gd name="connsiteX50" fmla="*/ 0 w 4990911"/>
              <a:gd name="connsiteY50" fmla="*/ 1 h 6858001"/>
              <a:gd name="connsiteX51" fmla="*/ 3646196 w 4990911"/>
              <a:gd name="connsiteY51" fmla="*/ 1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4990911" h="6858001">
                <a:moveTo>
                  <a:pt x="3646196" y="0"/>
                </a:moveTo>
                <a:lnTo>
                  <a:pt x="4989734" y="0"/>
                </a:lnTo>
                <a:lnTo>
                  <a:pt x="4964689" y="155677"/>
                </a:lnTo>
                <a:lnTo>
                  <a:pt x="4940820" y="310668"/>
                </a:lnTo>
                <a:lnTo>
                  <a:pt x="4917456" y="466344"/>
                </a:lnTo>
                <a:lnTo>
                  <a:pt x="4897453" y="622707"/>
                </a:lnTo>
                <a:lnTo>
                  <a:pt x="4877282" y="778383"/>
                </a:lnTo>
                <a:lnTo>
                  <a:pt x="4858456" y="934746"/>
                </a:lnTo>
                <a:lnTo>
                  <a:pt x="4842320" y="1089051"/>
                </a:lnTo>
                <a:lnTo>
                  <a:pt x="4827024" y="1245413"/>
                </a:lnTo>
                <a:lnTo>
                  <a:pt x="4813072" y="1401090"/>
                </a:lnTo>
                <a:lnTo>
                  <a:pt x="4800970" y="1554023"/>
                </a:lnTo>
                <a:lnTo>
                  <a:pt x="4788867" y="1709014"/>
                </a:lnTo>
                <a:lnTo>
                  <a:pt x="4778782" y="1861947"/>
                </a:lnTo>
                <a:lnTo>
                  <a:pt x="4770882" y="2014881"/>
                </a:lnTo>
                <a:lnTo>
                  <a:pt x="4762645" y="2167128"/>
                </a:lnTo>
                <a:lnTo>
                  <a:pt x="4755754" y="2318004"/>
                </a:lnTo>
                <a:lnTo>
                  <a:pt x="4750879" y="2467509"/>
                </a:lnTo>
                <a:lnTo>
                  <a:pt x="4746677" y="2617013"/>
                </a:lnTo>
                <a:lnTo>
                  <a:pt x="4742643" y="2765146"/>
                </a:lnTo>
                <a:lnTo>
                  <a:pt x="4740794" y="2911221"/>
                </a:lnTo>
                <a:lnTo>
                  <a:pt x="4738777" y="3057297"/>
                </a:lnTo>
                <a:lnTo>
                  <a:pt x="4737768" y="3201315"/>
                </a:lnTo>
                <a:lnTo>
                  <a:pt x="4738777" y="3343961"/>
                </a:lnTo>
                <a:lnTo>
                  <a:pt x="4738777" y="3485236"/>
                </a:lnTo>
                <a:lnTo>
                  <a:pt x="4740794" y="3625139"/>
                </a:lnTo>
                <a:lnTo>
                  <a:pt x="4743819" y="3762299"/>
                </a:lnTo>
                <a:lnTo>
                  <a:pt x="4746677" y="3898087"/>
                </a:lnTo>
                <a:lnTo>
                  <a:pt x="4749871" y="4031133"/>
                </a:lnTo>
                <a:lnTo>
                  <a:pt x="4754745" y="4163492"/>
                </a:lnTo>
                <a:lnTo>
                  <a:pt x="4759956" y="4293793"/>
                </a:lnTo>
                <a:lnTo>
                  <a:pt x="4764662" y="4421352"/>
                </a:lnTo>
                <a:lnTo>
                  <a:pt x="4777942" y="4670298"/>
                </a:lnTo>
                <a:lnTo>
                  <a:pt x="4792061" y="4908956"/>
                </a:lnTo>
                <a:lnTo>
                  <a:pt x="4806853" y="5138013"/>
                </a:lnTo>
                <a:lnTo>
                  <a:pt x="4823158" y="5354726"/>
                </a:lnTo>
                <a:lnTo>
                  <a:pt x="4840135" y="5561838"/>
                </a:lnTo>
                <a:lnTo>
                  <a:pt x="4858456" y="5753862"/>
                </a:lnTo>
                <a:lnTo>
                  <a:pt x="4876442" y="5934227"/>
                </a:lnTo>
                <a:lnTo>
                  <a:pt x="4894427" y="6100191"/>
                </a:lnTo>
                <a:lnTo>
                  <a:pt x="4911404" y="6252438"/>
                </a:lnTo>
                <a:lnTo>
                  <a:pt x="4927541" y="6387541"/>
                </a:lnTo>
                <a:lnTo>
                  <a:pt x="4942837" y="6509613"/>
                </a:lnTo>
                <a:lnTo>
                  <a:pt x="4955612" y="6612483"/>
                </a:lnTo>
                <a:lnTo>
                  <a:pt x="4967714" y="6698894"/>
                </a:lnTo>
                <a:lnTo>
                  <a:pt x="4985028" y="6817538"/>
                </a:lnTo>
                <a:lnTo>
                  <a:pt x="4990911" y="6858000"/>
                </a:lnTo>
                <a:lnTo>
                  <a:pt x="4085557" y="6858000"/>
                </a:lnTo>
                <a:lnTo>
                  <a:pt x="4085557" y="6858001"/>
                </a:lnTo>
                <a:lnTo>
                  <a:pt x="0" y="6858001"/>
                </a:lnTo>
                <a:lnTo>
                  <a:pt x="0" y="1"/>
                </a:lnTo>
                <a:lnTo>
                  <a:pt x="3646196" y="1"/>
                </a:lnTo>
                <a:close/>
              </a:path>
            </a:pathLst>
          </a:cu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en-US"/>
          </a:p>
        </p:txBody>
      </p:sp>
      <p:sp>
        <p:nvSpPr>
          <p:cNvPr id="77" name="Rectangle 76">
            <a:extLst>
              <a:ext uri="{FF2B5EF4-FFF2-40B4-BE49-F238E27FC236}">
                <a16:creationId xmlns:a16="http://schemas.microsoft.com/office/drawing/2014/main" id="{0BA768A8-4FED-4ED8-9E46-6BE72188ECD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828359" y="0"/>
            <a:ext cx="51435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489857" y="1645920"/>
            <a:ext cx="2642159" cy="4470821"/>
          </a:xfrm>
        </p:spPr>
        <p:txBody>
          <a:bodyPr>
            <a:normAutofit/>
          </a:bodyPr>
          <a:lstStyle/>
          <a:p>
            <a:pPr algn="r" eaLnBrk="1" hangingPunct="1">
              <a:defRPr/>
            </a:pPr>
            <a:r>
              <a:rPr lang="en-US" sz="3300" dirty="0">
                <a:solidFill>
                  <a:srgbClr val="FFFFFF"/>
                </a:solidFill>
                <a:ea typeface="+mj-ea"/>
                <a:cs typeface="+mj-cs"/>
              </a:rPr>
              <a:t>What You Need to Ask For:</a:t>
            </a:r>
            <a:br>
              <a:rPr lang="en-US" sz="3300" dirty="0">
                <a:solidFill>
                  <a:srgbClr val="FFFFFF"/>
                </a:solidFill>
                <a:ea typeface="+mj-ea"/>
                <a:cs typeface="+mj-cs"/>
              </a:rPr>
            </a:br>
            <a:r>
              <a:rPr lang="en-US" sz="3300" dirty="0">
                <a:solidFill>
                  <a:srgbClr val="FFFFFF"/>
                </a:solidFill>
                <a:ea typeface="+mj-ea"/>
                <a:cs typeface="+mj-cs"/>
              </a:rPr>
              <a:t>Tools to Build </a:t>
            </a:r>
            <a:br>
              <a:rPr lang="en-US" sz="3300" dirty="0">
                <a:solidFill>
                  <a:srgbClr val="FFFFFF"/>
                </a:solidFill>
                <a:ea typeface="+mj-ea"/>
                <a:cs typeface="+mj-cs"/>
              </a:rPr>
            </a:br>
            <a:r>
              <a:rPr lang="en-US" sz="3300" dirty="0">
                <a:solidFill>
                  <a:srgbClr val="FFFFFF"/>
                </a:solidFill>
                <a:ea typeface="+mj-ea"/>
                <a:cs typeface="+mj-cs"/>
              </a:rPr>
              <a:t>AAA Confidence</a:t>
            </a:r>
          </a:p>
        </p:txBody>
      </p:sp>
      <p:sp>
        <p:nvSpPr>
          <p:cNvPr id="30727" name="Content Placeholder 2"/>
          <p:cNvSpPr>
            <a:spLocks noGrp="1"/>
          </p:cNvSpPr>
          <p:nvPr>
            <p:ph idx="1"/>
          </p:nvPr>
        </p:nvSpPr>
        <p:spPr>
          <a:xfrm>
            <a:off x="3903081" y="1295400"/>
            <a:ext cx="4439628" cy="4821341"/>
          </a:xfrm>
        </p:spPr>
        <p:txBody>
          <a:bodyPr>
            <a:normAutofit fontScale="92500" lnSpcReduction="20000"/>
          </a:bodyPr>
          <a:lstStyle/>
          <a:p>
            <a:pPr eaLnBrk="1" hangingPunct="1"/>
            <a:r>
              <a:rPr lang="en-US" dirty="0">
                <a:latin typeface="+mn-lt"/>
              </a:rPr>
              <a:t>Continuing reconnection with mission, vision and values and revalidation of your board’s priorities</a:t>
            </a:r>
          </a:p>
          <a:p>
            <a:pPr eaLnBrk="1" hangingPunct="1"/>
            <a:r>
              <a:rPr lang="en-US" dirty="0">
                <a:latin typeface="+mn-lt"/>
              </a:rPr>
              <a:t>Staff and board leadership support, feedback and encouragement</a:t>
            </a:r>
          </a:p>
          <a:p>
            <a:r>
              <a:rPr lang="en-US" dirty="0">
                <a:latin typeface="+mn-lt"/>
              </a:rPr>
              <a:t>A volunteer </a:t>
            </a:r>
            <a:r>
              <a:rPr lang="ja-JP" altLang="en-US">
                <a:latin typeface="+mn-lt"/>
              </a:rPr>
              <a:t>“</a:t>
            </a:r>
            <a:r>
              <a:rPr lang="en-US" altLang="ja-JP" dirty="0">
                <a:latin typeface="+mn-lt"/>
              </a:rPr>
              <a:t>tool kit</a:t>
            </a:r>
            <a:r>
              <a:rPr lang="ja-JP" altLang="en-US">
                <a:latin typeface="+mn-lt"/>
              </a:rPr>
              <a:t>”</a:t>
            </a:r>
            <a:r>
              <a:rPr lang="en-US" altLang="ja-JP" dirty="0">
                <a:latin typeface="+mn-lt"/>
              </a:rPr>
              <a:t> – including (but not limited to) fact sheet, elevator speech/question, stories from your organization, links to video clips, copies of e-newsletters, lists of objections/responses you may confront, financial statements, staff and board lists with annotation, organizational funding priorities, etc.</a:t>
            </a:r>
            <a:endParaRPr lang="en-US" dirty="0">
              <a:latin typeface="+mn-lt"/>
            </a:endParaRPr>
          </a:p>
          <a:p>
            <a:pPr eaLnBrk="1" hangingPunct="1"/>
            <a:endParaRPr lang="en-US" altLang="ja-JP" dirty="0">
              <a:latin typeface="+mn-lt"/>
            </a:endParaRPr>
          </a:p>
        </p:txBody>
      </p:sp>
      <p:sp>
        <p:nvSpPr>
          <p:cNvPr id="3" name="Slide Number Placeholder 2">
            <a:extLst>
              <a:ext uri="{FF2B5EF4-FFF2-40B4-BE49-F238E27FC236}">
                <a16:creationId xmlns:a16="http://schemas.microsoft.com/office/drawing/2014/main" id="{AB1F6CED-7562-5E4D-988F-CBF9A21A06F5}"/>
              </a:ext>
            </a:extLst>
          </p:cNvPr>
          <p:cNvSpPr>
            <a:spLocks noGrp="1"/>
          </p:cNvSpPr>
          <p:nvPr>
            <p:ph type="sldNum" sz="quarter" idx="12"/>
          </p:nvPr>
        </p:nvSpPr>
        <p:spPr/>
        <p:txBody>
          <a:bodyPr/>
          <a:lstStyle/>
          <a:p>
            <a:pPr>
              <a:defRPr/>
            </a:pPr>
            <a:fld id="{508B6034-89EC-C147-BA13-07F9EAB1A2E2}" type="slidenum">
              <a:rPr lang="en-US" smtClean="0">
                <a:solidFill>
                  <a:schemeClr val="bg1"/>
                </a:solidFill>
              </a:rPr>
              <a:pPr>
                <a:defRPr/>
              </a:pPr>
              <a:t>16</a:t>
            </a:fld>
            <a:endParaRPr lang="en-US" dirty="0">
              <a:solidFill>
                <a:schemeClr val="bg1"/>
              </a:solidFill>
            </a:endParaRPr>
          </a:p>
        </p:txBody>
      </p:sp>
    </p:spTree>
  </p:cSld>
  <p:clrMapOvr>
    <a:overrideClrMapping bg1="lt1" tx1="dk1" bg2="lt2" tx2="dk2" accent1="accent1" accent2="accent2" accent3="accent3" accent4="accent4" accent5="accent5" accent6="accent6" hlink="hlink" folHlink="folHlink"/>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 name="Rectangle 70">
            <a:extLst>
              <a:ext uri="{FF2B5EF4-FFF2-40B4-BE49-F238E27FC236}">
                <a16:creationId xmlns:a16="http://schemas.microsoft.com/office/drawing/2014/main" id="{74CD14DB-BB81-479F-A1FC-1C75640E9F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
        <p:nvSpPr>
          <p:cNvPr id="73" name="Rectangle 72">
            <a:extLst>
              <a:ext uri="{FF2B5EF4-FFF2-40B4-BE49-F238E27FC236}">
                <a16:creationId xmlns:a16="http://schemas.microsoft.com/office/drawing/2014/main" id="{C943A91B-7CA7-4592-A975-73B1BF8C4C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828359" y="0"/>
            <a:ext cx="51435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5" name="Freeform 7">
            <a:extLst>
              <a:ext uri="{FF2B5EF4-FFF2-40B4-BE49-F238E27FC236}">
                <a16:creationId xmlns:a16="http://schemas.microsoft.com/office/drawing/2014/main" id="{EC471314-E46A-414B-8D91-74880E84F1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539954" y="1460230"/>
            <a:ext cx="2604045" cy="825932"/>
          </a:xfrm>
          <a:custGeom>
            <a:avLst/>
            <a:gdLst>
              <a:gd name="connsiteX0" fmla="*/ 3470310 w 3472060"/>
              <a:gd name="connsiteY0" fmla="*/ 0 h 825932"/>
              <a:gd name="connsiteX1" fmla="*/ 3472060 w 3472060"/>
              <a:gd name="connsiteY1" fmla="*/ 12850 h 825932"/>
              <a:gd name="connsiteX2" fmla="*/ 3472060 w 3472060"/>
              <a:gd name="connsiteY2" fmla="*/ 480529 h 825932"/>
              <a:gd name="connsiteX3" fmla="*/ 3363699 w 3472060"/>
              <a:gd name="connsiteY3" fmla="*/ 498471 h 825932"/>
              <a:gd name="connsiteX4" fmla="*/ 42060 w 3472060"/>
              <a:gd name="connsiteY4" fmla="*/ 824486 h 825932"/>
              <a:gd name="connsiteX5" fmla="*/ 0 w 3472060"/>
              <a:gd name="connsiteY5" fmla="*/ 758452 h 825932"/>
              <a:gd name="connsiteX6" fmla="*/ 188014 w 3472060"/>
              <a:gd name="connsiteY6" fmla="*/ 735602 h 825932"/>
              <a:gd name="connsiteX7" fmla="*/ 284087 w 3472060"/>
              <a:gd name="connsiteY7" fmla="*/ 722590 h 825932"/>
              <a:gd name="connsiteX8" fmla="*/ 382288 w 3472060"/>
              <a:gd name="connsiteY8" fmla="*/ 709392 h 825932"/>
              <a:gd name="connsiteX9" fmla="*/ 481858 w 3472060"/>
              <a:gd name="connsiteY9" fmla="*/ 695774 h 825932"/>
              <a:gd name="connsiteX10" fmla="*/ 581897 w 3472060"/>
              <a:gd name="connsiteY10" fmla="*/ 680711 h 825932"/>
              <a:gd name="connsiteX11" fmla="*/ 683670 w 3472060"/>
              <a:gd name="connsiteY11" fmla="*/ 665256 h 825932"/>
              <a:gd name="connsiteX12" fmla="*/ 787206 w 3472060"/>
              <a:gd name="connsiteY12" fmla="*/ 649587 h 825932"/>
              <a:gd name="connsiteX13" fmla="*/ 892019 w 3472060"/>
              <a:gd name="connsiteY13" fmla="*/ 632968 h 825932"/>
              <a:gd name="connsiteX14" fmla="*/ 997620 w 3472060"/>
              <a:gd name="connsiteY14" fmla="*/ 614667 h 825932"/>
              <a:gd name="connsiteX15" fmla="*/ 1104727 w 3472060"/>
              <a:gd name="connsiteY15" fmla="*/ 596741 h 825932"/>
              <a:gd name="connsiteX16" fmla="*/ 1212669 w 3472060"/>
              <a:gd name="connsiteY16" fmla="*/ 577397 h 825932"/>
              <a:gd name="connsiteX17" fmla="*/ 1321506 w 3472060"/>
              <a:gd name="connsiteY17" fmla="*/ 556988 h 825932"/>
              <a:gd name="connsiteX18" fmla="*/ 1430709 w 3472060"/>
              <a:gd name="connsiteY18" fmla="*/ 536607 h 825932"/>
              <a:gd name="connsiteX19" fmla="*/ 1541050 w 3472060"/>
              <a:gd name="connsiteY19" fmla="*/ 514481 h 825932"/>
              <a:gd name="connsiteX20" fmla="*/ 1652805 w 3472060"/>
              <a:gd name="connsiteY20" fmla="*/ 492202 h 825932"/>
              <a:gd name="connsiteX21" fmla="*/ 1763708 w 3472060"/>
              <a:gd name="connsiteY21" fmla="*/ 469161 h 825932"/>
              <a:gd name="connsiteX22" fmla="*/ 1875795 w 3472060"/>
              <a:gd name="connsiteY22" fmla="*/ 444641 h 825932"/>
              <a:gd name="connsiteX23" fmla="*/ 1989128 w 3472060"/>
              <a:gd name="connsiteY23" fmla="*/ 418995 h 825932"/>
              <a:gd name="connsiteX24" fmla="*/ 2102476 w 3472060"/>
              <a:gd name="connsiteY24" fmla="*/ 393438 h 825932"/>
              <a:gd name="connsiteX25" fmla="*/ 2215549 w 3472060"/>
              <a:gd name="connsiteY25" fmla="*/ 366291 h 825932"/>
              <a:gd name="connsiteX26" fmla="*/ 2330490 w 3472060"/>
              <a:gd name="connsiteY26" fmla="*/ 337455 h 825932"/>
              <a:gd name="connsiteX27" fmla="*/ 2443333 w 3472060"/>
              <a:gd name="connsiteY27" fmla="*/ 308983 h 825932"/>
              <a:gd name="connsiteX28" fmla="*/ 2558014 w 3472060"/>
              <a:gd name="connsiteY28" fmla="*/ 278646 h 825932"/>
              <a:gd name="connsiteX29" fmla="*/ 2673621 w 3472060"/>
              <a:gd name="connsiteY29" fmla="*/ 247421 h 825932"/>
              <a:gd name="connsiteX30" fmla="*/ 2787008 w 3472060"/>
              <a:gd name="connsiteY30" fmla="*/ 215853 h 825932"/>
              <a:gd name="connsiteX31" fmla="*/ 2901442 w 3472060"/>
              <a:gd name="connsiteY31" fmla="*/ 182011 h 825932"/>
              <a:gd name="connsiteX32" fmla="*/ 3015722 w 3472060"/>
              <a:gd name="connsiteY32" fmla="*/ 147286 h 825932"/>
              <a:gd name="connsiteX33" fmla="*/ 3130018 w 3472060"/>
              <a:gd name="connsiteY33" fmla="*/ 112649 h 825932"/>
              <a:gd name="connsiteX34" fmla="*/ 3243551 w 3472060"/>
              <a:gd name="connsiteY34" fmla="*/ 75688 h 825932"/>
              <a:gd name="connsiteX35" fmla="*/ 3356992 w 3472060"/>
              <a:gd name="connsiteY35" fmla="*/ 38197 h 825932"/>
              <a:gd name="connsiteX36" fmla="*/ 3470310 w 3472060"/>
              <a:gd name="connsiteY36" fmla="*/ 0 h 825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3472060" h="825932">
                <a:moveTo>
                  <a:pt x="3470310" y="0"/>
                </a:moveTo>
                <a:lnTo>
                  <a:pt x="3472060" y="12850"/>
                </a:lnTo>
                <a:lnTo>
                  <a:pt x="3472060" y="480529"/>
                </a:lnTo>
                <a:lnTo>
                  <a:pt x="3363699" y="498471"/>
                </a:lnTo>
                <a:cubicBezTo>
                  <a:pt x="2435623" y="645518"/>
                  <a:pt x="603076" y="844866"/>
                  <a:pt x="42060" y="824486"/>
                </a:cubicBezTo>
                <a:cubicBezTo>
                  <a:pt x="28151" y="802425"/>
                  <a:pt x="13909" y="780513"/>
                  <a:pt x="0" y="758452"/>
                </a:cubicBezTo>
                <a:lnTo>
                  <a:pt x="188014" y="735602"/>
                </a:lnTo>
                <a:lnTo>
                  <a:pt x="284087" y="722590"/>
                </a:lnTo>
                <a:lnTo>
                  <a:pt x="382288" y="709392"/>
                </a:lnTo>
                <a:lnTo>
                  <a:pt x="481858" y="695774"/>
                </a:lnTo>
                <a:lnTo>
                  <a:pt x="581897" y="680711"/>
                </a:lnTo>
                <a:lnTo>
                  <a:pt x="683670" y="665256"/>
                </a:lnTo>
                <a:lnTo>
                  <a:pt x="787206" y="649587"/>
                </a:lnTo>
                <a:lnTo>
                  <a:pt x="892019" y="632968"/>
                </a:lnTo>
                <a:lnTo>
                  <a:pt x="997620" y="614667"/>
                </a:lnTo>
                <a:lnTo>
                  <a:pt x="1104727" y="596741"/>
                </a:lnTo>
                <a:lnTo>
                  <a:pt x="1212669" y="577397"/>
                </a:lnTo>
                <a:lnTo>
                  <a:pt x="1321506" y="556988"/>
                </a:lnTo>
                <a:lnTo>
                  <a:pt x="1430709" y="536607"/>
                </a:lnTo>
                <a:lnTo>
                  <a:pt x="1541050" y="514481"/>
                </a:lnTo>
                <a:lnTo>
                  <a:pt x="1652805" y="492202"/>
                </a:lnTo>
                <a:lnTo>
                  <a:pt x="1763708" y="469161"/>
                </a:lnTo>
                <a:lnTo>
                  <a:pt x="1875795" y="444641"/>
                </a:lnTo>
                <a:lnTo>
                  <a:pt x="1989128" y="418995"/>
                </a:lnTo>
                <a:lnTo>
                  <a:pt x="2102476" y="393438"/>
                </a:lnTo>
                <a:lnTo>
                  <a:pt x="2215549" y="366291"/>
                </a:lnTo>
                <a:lnTo>
                  <a:pt x="2330490" y="337455"/>
                </a:lnTo>
                <a:lnTo>
                  <a:pt x="2443333" y="308983"/>
                </a:lnTo>
                <a:lnTo>
                  <a:pt x="2558014" y="278646"/>
                </a:lnTo>
                <a:lnTo>
                  <a:pt x="2673621" y="247421"/>
                </a:lnTo>
                <a:lnTo>
                  <a:pt x="2787008" y="215853"/>
                </a:lnTo>
                <a:lnTo>
                  <a:pt x="2901442" y="182011"/>
                </a:lnTo>
                <a:lnTo>
                  <a:pt x="3015722" y="147286"/>
                </a:lnTo>
                <a:lnTo>
                  <a:pt x="3130018" y="112649"/>
                </a:lnTo>
                <a:lnTo>
                  <a:pt x="3243551" y="75688"/>
                </a:lnTo>
                <a:lnTo>
                  <a:pt x="3356992" y="38197"/>
                </a:lnTo>
                <a:lnTo>
                  <a:pt x="3470310" y="0"/>
                </a:lnTo>
                <a:close/>
              </a:path>
            </a:pathLst>
          </a:custGeom>
          <a:solidFill>
            <a:schemeClr val="bg1">
              <a:alpha val="20000"/>
            </a:schemeClr>
          </a:solidFill>
          <a:ln>
            <a:no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useBgFill="1">
        <p:nvSpPr>
          <p:cNvPr id="77" name="Freeform: Shape 76">
            <a:extLst>
              <a:ext uri="{FF2B5EF4-FFF2-40B4-BE49-F238E27FC236}">
                <a16:creationId xmlns:a16="http://schemas.microsoft.com/office/drawing/2014/main" id="{6A681326-1C9D-44A3-A627-3871BDAE412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0" y="1762067"/>
            <a:ext cx="9144313" cy="5095933"/>
          </a:xfrm>
          <a:custGeom>
            <a:avLst/>
            <a:gdLst>
              <a:gd name="connsiteX0" fmla="*/ 0 w 12192417"/>
              <a:gd name="connsiteY0" fmla="*/ 0 h 5095933"/>
              <a:gd name="connsiteX1" fmla="*/ 71931 w 12192417"/>
              <a:gd name="connsiteY1" fmla="*/ 12261 h 5095933"/>
              <a:gd name="connsiteX2" fmla="*/ 282848 w 12192417"/>
              <a:gd name="connsiteY2" fmla="*/ 48343 h 5095933"/>
              <a:gd name="connsiteX3" fmla="*/ 436463 w 12192417"/>
              <a:gd name="connsiteY3" fmla="*/ 73565 h 5095933"/>
              <a:gd name="connsiteX4" fmla="*/ 619338 w 12192417"/>
              <a:gd name="connsiteY4" fmla="*/ 100188 h 5095933"/>
              <a:gd name="connsiteX5" fmla="*/ 836350 w 12192417"/>
              <a:gd name="connsiteY5" fmla="*/ 132066 h 5095933"/>
              <a:gd name="connsiteX6" fmla="*/ 1076527 w 12192417"/>
              <a:gd name="connsiteY6" fmla="*/ 165696 h 5095933"/>
              <a:gd name="connsiteX7" fmla="*/ 1347183 w 12192417"/>
              <a:gd name="connsiteY7" fmla="*/ 201077 h 5095933"/>
              <a:gd name="connsiteX8" fmla="*/ 1642222 w 12192417"/>
              <a:gd name="connsiteY8" fmla="*/ 238560 h 5095933"/>
              <a:gd name="connsiteX9" fmla="*/ 1962863 w 12192417"/>
              <a:gd name="connsiteY9" fmla="*/ 276043 h 5095933"/>
              <a:gd name="connsiteX10" fmla="*/ 2304231 w 12192417"/>
              <a:gd name="connsiteY10" fmla="*/ 314227 h 5095933"/>
              <a:gd name="connsiteX11" fmla="*/ 2672420 w 12192417"/>
              <a:gd name="connsiteY11" fmla="*/ 349608 h 5095933"/>
              <a:gd name="connsiteX12" fmla="*/ 3057677 w 12192417"/>
              <a:gd name="connsiteY12" fmla="*/ 383588 h 5095933"/>
              <a:gd name="connsiteX13" fmla="*/ 3464880 w 12192417"/>
              <a:gd name="connsiteY13" fmla="*/ 414415 h 5095933"/>
              <a:gd name="connsiteX14" fmla="*/ 3889151 w 12192417"/>
              <a:gd name="connsiteY14" fmla="*/ 443841 h 5095933"/>
              <a:gd name="connsiteX15" fmla="*/ 4331709 w 12192417"/>
              <a:gd name="connsiteY15" fmla="*/ 471515 h 5095933"/>
              <a:gd name="connsiteX16" fmla="*/ 4558475 w 12192417"/>
              <a:gd name="connsiteY16" fmla="*/ 481324 h 5095933"/>
              <a:gd name="connsiteX17" fmla="*/ 4790117 w 12192417"/>
              <a:gd name="connsiteY17" fmla="*/ 492183 h 5095933"/>
              <a:gd name="connsiteX18" fmla="*/ 5025417 w 12192417"/>
              <a:gd name="connsiteY18" fmla="*/ 502342 h 5095933"/>
              <a:gd name="connsiteX19" fmla="*/ 5261936 w 12192417"/>
              <a:gd name="connsiteY19" fmla="*/ 508998 h 5095933"/>
              <a:gd name="connsiteX20" fmla="*/ 5503331 w 12192417"/>
              <a:gd name="connsiteY20" fmla="*/ 514953 h 5095933"/>
              <a:gd name="connsiteX21" fmla="*/ 5747166 w 12192417"/>
              <a:gd name="connsiteY21" fmla="*/ 521259 h 5095933"/>
              <a:gd name="connsiteX22" fmla="*/ 5995876 w 12192417"/>
              <a:gd name="connsiteY22" fmla="*/ 525463 h 5095933"/>
              <a:gd name="connsiteX23" fmla="*/ 6247025 w 12192417"/>
              <a:gd name="connsiteY23" fmla="*/ 525463 h 5095933"/>
              <a:gd name="connsiteX24" fmla="*/ 6500612 w 12192417"/>
              <a:gd name="connsiteY24" fmla="*/ 527565 h 5095933"/>
              <a:gd name="connsiteX25" fmla="*/ 6756638 w 12192417"/>
              <a:gd name="connsiteY25" fmla="*/ 525463 h 5095933"/>
              <a:gd name="connsiteX26" fmla="*/ 7016321 w 12192417"/>
              <a:gd name="connsiteY26" fmla="*/ 521259 h 5095933"/>
              <a:gd name="connsiteX27" fmla="*/ 7276004 w 12192417"/>
              <a:gd name="connsiteY27" fmla="*/ 517406 h 5095933"/>
              <a:gd name="connsiteX28" fmla="*/ 7539344 w 12192417"/>
              <a:gd name="connsiteY28" fmla="*/ 508998 h 5095933"/>
              <a:gd name="connsiteX29" fmla="*/ 7805123 w 12192417"/>
              <a:gd name="connsiteY29" fmla="*/ 500241 h 5095933"/>
              <a:gd name="connsiteX30" fmla="*/ 8070902 w 12192417"/>
              <a:gd name="connsiteY30" fmla="*/ 490082 h 5095933"/>
              <a:gd name="connsiteX31" fmla="*/ 8339120 w 12192417"/>
              <a:gd name="connsiteY31" fmla="*/ 475719 h 5095933"/>
              <a:gd name="connsiteX32" fmla="*/ 8609775 w 12192417"/>
              <a:gd name="connsiteY32" fmla="*/ 458554 h 5095933"/>
              <a:gd name="connsiteX33" fmla="*/ 8881650 w 12192417"/>
              <a:gd name="connsiteY33" fmla="*/ 442089 h 5095933"/>
              <a:gd name="connsiteX34" fmla="*/ 9153525 w 12192417"/>
              <a:gd name="connsiteY34" fmla="*/ 421071 h 5095933"/>
              <a:gd name="connsiteX35" fmla="*/ 9429057 w 12192417"/>
              <a:gd name="connsiteY35" fmla="*/ 395849 h 5095933"/>
              <a:gd name="connsiteX36" fmla="*/ 9700932 w 12192417"/>
              <a:gd name="connsiteY36" fmla="*/ 370626 h 5095933"/>
              <a:gd name="connsiteX37" fmla="*/ 9977683 w 12192417"/>
              <a:gd name="connsiteY37" fmla="*/ 341551 h 5095933"/>
              <a:gd name="connsiteX38" fmla="*/ 10255654 w 12192417"/>
              <a:gd name="connsiteY38" fmla="*/ 309673 h 5095933"/>
              <a:gd name="connsiteX39" fmla="*/ 10529967 w 12192417"/>
              <a:gd name="connsiteY39" fmla="*/ 276043 h 5095933"/>
              <a:gd name="connsiteX40" fmla="*/ 10807938 w 12192417"/>
              <a:gd name="connsiteY40" fmla="*/ 236809 h 5095933"/>
              <a:gd name="connsiteX41" fmla="*/ 11084689 w 12192417"/>
              <a:gd name="connsiteY41" fmla="*/ 194772 h 5095933"/>
              <a:gd name="connsiteX42" fmla="*/ 11362660 w 12192417"/>
              <a:gd name="connsiteY42" fmla="*/ 153085 h 5095933"/>
              <a:gd name="connsiteX43" fmla="*/ 11639411 w 12192417"/>
              <a:gd name="connsiteY43" fmla="*/ 104392 h 5095933"/>
              <a:gd name="connsiteX44" fmla="*/ 11914944 w 12192417"/>
              <a:gd name="connsiteY44" fmla="*/ 54648 h 5095933"/>
              <a:gd name="connsiteX45" fmla="*/ 12191695 w 12192417"/>
              <a:gd name="connsiteY45" fmla="*/ 2452 h 5095933"/>
              <a:gd name="connsiteX46" fmla="*/ 12191695 w 12192417"/>
              <a:gd name="connsiteY46" fmla="*/ 2162231 h 5095933"/>
              <a:gd name="connsiteX47" fmla="*/ 12192417 w 12192417"/>
              <a:gd name="connsiteY47" fmla="*/ 2162231 h 5095933"/>
              <a:gd name="connsiteX48" fmla="*/ 12192417 w 12192417"/>
              <a:gd name="connsiteY48" fmla="*/ 5095933 h 5095933"/>
              <a:gd name="connsiteX49" fmla="*/ 0 w 12192417"/>
              <a:gd name="connsiteY49" fmla="*/ 5095933 h 5095933"/>
              <a:gd name="connsiteX50" fmla="*/ 0 w 12192417"/>
              <a:gd name="connsiteY50" fmla="*/ 2791958 h 5095933"/>
              <a:gd name="connsiteX51" fmla="*/ 0 w 12192417"/>
              <a:gd name="connsiteY51" fmla="*/ 2162231 h 50959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12192417" h="5095933">
                <a:moveTo>
                  <a:pt x="0" y="0"/>
                </a:moveTo>
                <a:lnTo>
                  <a:pt x="71931" y="12261"/>
                </a:lnTo>
                <a:lnTo>
                  <a:pt x="282848" y="48343"/>
                </a:lnTo>
                <a:lnTo>
                  <a:pt x="436463" y="73565"/>
                </a:lnTo>
                <a:lnTo>
                  <a:pt x="619338" y="100188"/>
                </a:lnTo>
                <a:lnTo>
                  <a:pt x="836350" y="132066"/>
                </a:lnTo>
                <a:lnTo>
                  <a:pt x="1076527" y="165696"/>
                </a:lnTo>
                <a:lnTo>
                  <a:pt x="1347183" y="201077"/>
                </a:lnTo>
                <a:lnTo>
                  <a:pt x="1642222" y="238560"/>
                </a:lnTo>
                <a:lnTo>
                  <a:pt x="1962863" y="276043"/>
                </a:lnTo>
                <a:lnTo>
                  <a:pt x="2304231" y="314227"/>
                </a:lnTo>
                <a:lnTo>
                  <a:pt x="2672420" y="349608"/>
                </a:lnTo>
                <a:lnTo>
                  <a:pt x="3057677" y="383588"/>
                </a:lnTo>
                <a:lnTo>
                  <a:pt x="3464880" y="414415"/>
                </a:lnTo>
                <a:lnTo>
                  <a:pt x="3889151" y="443841"/>
                </a:lnTo>
                <a:lnTo>
                  <a:pt x="4331709" y="471515"/>
                </a:lnTo>
                <a:lnTo>
                  <a:pt x="4558475" y="481324"/>
                </a:lnTo>
                <a:lnTo>
                  <a:pt x="4790117" y="492183"/>
                </a:lnTo>
                <a:lnTo>
                  <a:pt x="5025417" y="502342"/>
                </a:lnTo>
                <a:lnTo>
                  <a:pt x="5261936" y="508998"/>
                </a:lnTo>
                <a:lnTo>
                  <a:pt x="5503331" y="514953"/>
                </a:lnTo>
                <a:lnTo>
                  <a:pt x="5747166" y="521259"/>
                </a:lnTo>
                <a:lnTo>
                  <a:pt x="5995876" y="525463"/>
                </a:lnTo>
                <a:lnTo>
                  <a:pt x="6247025" y="525463"/>
                </a:lnTo>
                <a:lnTo>
                  <a:pt x="6500612" y="527565"/>
                </a:lnTo>
                <a:lnTo>
                  <a:pt x="6756638" y="525463"/>
                </a:lnTo>
                <a:lnTo>
                  <a:pt x="7016321" y="521259"/>
                </a:lnTo>
                <a:lnTo>
                  <a:pt x="7276004" y="517406"/>
                </a:lnTo>
                <a:lnTo>
                  <a:pt x="7539344" y="508998"/>
                </a:lnTo>
                <a:lnTo>
                  <a:pt x="7805123" y="500241"/>
                </a:lnTo>
                <a:lnTo>
                  <a:pt x="8070902" y="490082"/>
                </a:lnTo>
                <a:lnTo>
                  <a:pt x="8339120" y="475719"/>
                </a:lnTo>
                <a:lnTo>
                  <a:pt x="8609775" y="458554"/>
                </a:lnTo>
                <a:lnTo>
                  <a:pt x="8881650" y="442089"/>
                </a:lnTo>
                <a:lnTo>
                  <a:pt x="9153525" y="421071"/>
                </a:lnTo>
                <a:lnTo>
                  <a:pt x="9429057" y="395849"/>
                </a:lnTo>
                <a:lnTo>
                  <a:pt x="9700932" y="370626"/>
                </a:lnTo>
                <a:lnTo>
                  <a:pt x="9977683" y="341551"/>
                </a:lnTo>
                <a:lnTo>
                  <a:pt x="10255654" y="309673"/>
                </a:lnTo>
                <a:lnTo>
                  <a:pt x="10529967" y="276043"/>
                </a:lnTo>
                <a:lnTo>
                  <a:pt x="10807938" y="236809"/>
                </a:lnTo>
                <a:lnTo>
                  <a:pt x="11084689" y="194772"/>
                </a:lnTo>
                <a:lnTo>
                  <a:pt x="11362660" y="153085"/>
                </a:lnTo>
                <a:lnTo>
                  <a:pt x="11639411" y="104392"/>
                </a:lnTo>
                <a:lnTo>
                  <a:pt x="11914944" y="54648"/>
                </a:lnTo>
                <a:lnTo>
                  <a:pt x="12191695" y="2452"/>
                </a:lnTo>
                <a:lnTo>
                  <a:pt x="12191695" y="2162231"/>
                </a:lnTo>
                <a:lnTo>
                  <a:pt x="12192417" y="2162231"/>
                </a:lnTo>
                <a:lnTo>
                  <a:pt x="12192417" y="5095933"/>
                </a:lnTo>
                <a:lnTo>
                  <a:pt x="0" y="5095933"/>
                </a:lnTo>
                <a:lnTo>
                  <a:pt x="0" y="2791958"/>
                </a:lnTo>
                <a:lnTo>
                  <a:pt x="0" y="2162231"/>
                </a:lnTo>
                <a:close/>
              </a:path>
            </a:pathLst>
          </a:custGeom>
          <a:ln>
            <a:noFill/>
          </a:ln>
        </p:spPr>
      </p:sp>
      <p:sp>
        <p:nvSpPr>
          <p:cNvPr id="2" name="Title 1"/>
          <p:cNvSpPr>
            <a:spLocks noGrp="1"/>
          </p:cNvSpPr>
          <p:nvPr>
            <p:ph type="title"/>
          </p:nvPr>
        </p:nvSpPr>
        <p:spPr>
          <a:xfrm>
            <a:off x="827484" y="452718"/>
            <a:ext cx="6710641" cy="1400530"/>
          </a:xfrm>
        </p:spPr>
        <p:txBody>
          <a:bodyPr anchor="ctr">
            <a:normAutofit/>
          </a:bodyPr>
          <a:lstStyle/>
          <a:p>
            <a:pPr eaLnBrk="1" hangingPunct="1">
              <a:defRPr/>
            </a:pPr>
            <a:r>
              <a:rPr lang="en-US">
                <a:solidFill>
                  <a:srgbClr val="FFFFFF"/>
                </a:solidFill>
                <a:ea typeface="+mj-ea"/>
                <a:cs typeface="+mj-cs"/>
              </a:rPr>
              <a:t>Measuring AAA Effectiveness</a:t>
            </a:r>
          </a:p>
        </p:txBody>
      </p:sp>
      <p:sp>
        <p:nvSpPr>
          <p:cNvPr id="36870" name="Content Placeholder 2"/>
          <p:cNvSpPr>
            <a:spLocks noGrp="1"/>
          </p:cNvSpPr>
          <p:nvPr>
            <p:ph idx="1"/>
          </p:nvPr>
        </p:nvSpPr>
        <p:spPr>
          <a:xfrm>
            <a:off x="827484" y="2763520"/>
            <a:ext cx="6709905" cy="3484879"/>
          </a:xfrm>
        </p:spPr>
        <p:txBody>
          <a:bodyPr>
            <a:normAutofit fontScale="92500" lnSpcReduction="10000"/>
          </a:bodyPr>
          <a:lstStyle/>
          <a:p>
            <a:pPr eaLnBrk="1" hangingPunct="1"/>
            <a:r>
              <a:rPr lang="en-US" sz="2400" dirty="0">
                <a:latin typeface="+mn-lt"/>
              </a:rPr>
              <a:t>Number of contacts Ambassadors make – and report!  Create an easy way to relay information to your prospect files (sample in the book).</a:t>
            </a:r>
          </a:p>
          <a:p>
            <a:pPr eaLnBrk="1" hangingPunct="1"/>
            <a:r>
              <a:rPr lang="en-US" sz="2400" dirty="0">
                <a:latin typeface="+mn-lt"/>
              </a:rPr>
              <a:t>Success of Advocacy:  whatever the task assigned, was it accomplished? Did it have the desired results?</a:t>
            </a:r>
          </a:p>
          <a:p>
            <a:pPr eaLnBrk="1" hangingPunct="1"/>
            <a:r>
              <a:rPr lang="en-US" sz="2400" dirty="0">
                <a:latin typeface="+mn-lt"/>
              </a:rPr>
              <a:t>Success of the Asker is the easiest to measure</a:t>
            </a:r>
          </a:p>
          <a:p>
            <a:pPr eaLnBrk="1" hangingPunct="1"/>
            <a:r>
              <a:rPr lang="en-US" sz="2400" dirty="0">
                <a:latin typeface="+mn-lt"/>
              </a:rPr>
              <a:t>All three need to be honored:  SOS</a:t>
            </a:r>
          </a:p>
        </p:txBody>
      </p:sp>
      <p:sp>
        <p:nvSpPr>
          <p:cNvPr id="3" name="Slide Number Placeholder 2">
            <a:extLst>
              <a:ext uri="{FF2B5EF4-FFF2-40B4-BE49-F238E27FC236}">
                <a16:creationId xmlns:a16="http://schemas.microsoft.com/office/drawing/2014/main" id="{E08605CF-3AC1-F74A-BE52-0287D634FE33}"/>
              </a:ext>
            </a:extLst>
          </p:cNvPr>
          <p:cNvSpPr>
            <a:spLocks noGrp="1"/>
          </p:cNvSpPr>
          <p:nvPr>
            <p:ph type="sldNum" sz="quarter" idx="12"/>
          </p:nvPr>
        </p:nvSpPr>
        <p:spPr/>
        <p:txBody>
          <a:bodyPr/>
          <a:lstStyle/>
          <a:p>
            <a:pPr>
              <a:defRPr/>
            </a:pPr>
            <a:fld id="{508B6034-89EC-C147-BA13-07F9EAB1A2E2}" type="slidenum">
              <a:rPr lang="en-US" smtClean="0">
                <a:solidFill>
                  <a:schemeClr val="bg1"/>
                </a:solidFill>
              </a:rPr>
              <a:pPr>
                <a:defRPr/>
              </a:pPr>
              <a:t>17</a:t>
            </a:fld>
            <a:endParaRPr lang="en-US" dirty="0">
              <a:solidFill>
                <a:schemeClr val="bg1"/>
              </a:solidFill>
            </a:endParaRPr>
          </a:p>
        </p:txBody>
      </p:sp>
    </p:spTree>
  </p:cSld>
  <p:clrMapOvr>
    <a:overrideClrMapping bg1="lt1" tx1="dk1" bg2="lt2" tx2="dk2" accent1="accent1" accent2="accent2" accent3="accent3" accent4="accent4" accent5="accent5" accent6="accent6" hlink="hlink" folHlink="folHlink"/>
  </p:clrMapOvr>
</p:sld>
</file>

<file path=ppt/slides/slide18.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69000"/>
                <a:hueMod val="108000"/>
                <a:satMod val="164000"/>
                <a:lumMod val="74000"/>
              </a:schemeClr>
              <a:schemeClr val="bg2">
                <a:tint val="96000"/>
                <a:hueMod val="88000"/>
                <a:satMod val="140000"/>
                <a:lumMod val="132000"/>
              </a:schemeClr>
            </a:duotone>
          </a:blip>
          <a:stretch/>
        </a:blipFill>
        <a:effectLst/>
      </p:bgPr>
    </p:bg>
    <p:spTree>
      <p:nvGrpSpPr>
        <p:cNvPr id="1" name=""/>
        <p:cNvGrpSpPr/>
        <p:nvPr/>
      </p:nvGrpSpPr>
      <p:grpSpPr>
        <a:xfrm>
          <a:off x="0" y="0"/>
          <a:ext cx="0" cy="0"/>
          <a:chOff x="0" y="0"/>
          <a:chExt cx="0" cy="0"/>
        </a:xfrm>
      </p:grpSpPr>
      <p:pic>
        <p:nvPicPr>
          <p:cNvPr id="72" name="Picture 71">
            <a:extLst>
              <a:ext uri="{FF2B5EF4-FFF2-40B4-BE49-F238E27FC236}">
                <a16:creationId xmlns:a16="http://schemas.microsoft.com/office/drawing/2014/main" id="{91B28F63-CF00-448F-B141-FE33C33B189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l="3613"/>
          <a:stretch/>
        </p:blipFill>
        <p:spPr>
          <a:xfrm>
            <a:off x="0" y="2669685"/>
            <a:ext cx="3027759" cy="4188315"/>
          </a:xfrm>
          <a:prstGeom prst="rect">
            <a:avLst/>
          </a:prstGeom>
        </p:spPr>
      </p:pic>
      <p:pic>
        <p:nvPicPr>
          <p:cNvPr id="74" name="Picture 73">
            <a:extLst>
              <a:ext uri="{FF2B5EF4-FFF2-40B4-BE49-F238E27FC236}">
                <a16:creationId xmlns:a16="http://schemas.microsoft.com/office/drawing/2014/main" id="{2AE609E2-8522-44E4-9077-980E5BCF3E14}"/>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l="35640"/>
          <a:stretch/>
        </p:blipFill>
        <p:spPr>
          <a:xfrm>
            <a:off x="0" y="2892347"/>
            <a:ext cx="1141809" cy="2365453"/>
          </a:xfrm>
          <a:prstGeom prst="rect">
            <a:avLst/>
          </a:prstGeom>
        </p:spPr>
      </p:pic>
      <p:sp>
        <p:nvSpPr>
          <p:cNvPr id="76" name="Oval 75">
            <a:extLst>
              <a:ext uri="{FF2B5EF4-FFF2-40B4-BE49-F238E27FC236}">
                <a16:creationId xmlns:a16="http://schemas.microsoft.com/office/drawing/2014/main" id="{4FA533C5-33E3-4611-AF9F-72811D8B26A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56759" y="1676400"/>
            <a:ext cx="211455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78" name="Picture 77">
            <a:extLst>
              <a:ext uri="{FF2B5EF4-FFF2-40B4-BE49-F238E27FC236}">
                <a16:creationId xmlns:a16="http://schemas.microsoft.com/office/drawing/2014/main" id="{8949AD42-25FD-4C3D-9EEE-B7FEC5809988}"/>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5">
            <a:extLst>
              <a:ext uri="{28A0092B-C50C-407E-A947-70E740481C1C}">
                <a14:useLocalDpi xmlns:a14="http://schemas.microsoft.com/office/drawing/2010/main" val="0"/>
              </a:ext>
            </a:extLst>
          </a:blip>
          <a:srcRect t="28813"/>
          <a:stretch/>
        </p:blipFill>
        <p:spPr>
          <a:xfrm>
            <a:off x="5999559" y="0"/>
            <a:ext cx="1202540" cy="1141407"/>
          </a:xfrm>
          <a:prstGeom prst="rect">
            <a:avLst/>
          </a:prstGeom>
        </p:spPr>
      </p:pic>
      <p:pic>
        <p:nvPicPr>
          <p:cNvPr id="80" name="Picture 79">
            <a:extLst>
              <a:ext uri="{FF2B5EF4-FFF2-40B4-BE49-F238E27FC236}">
                <a16:creationId xmlns:a16="http://schemas.microsoft.com/office/drawing/2014/main" id="{6AC7D913-60B7-4603-881B-831DA5D3A940}"/>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6">
            <a:extLst>
              <a:ext uri="{28A0092B-C50C-407E-A947-70E740481C1C}">
                <a14:useLocalDpi xmlns:a14="http://schemas.microsoft.com/office/drawing/2010/main" val="0"/>
              </a:ext>
            </a:extLst>
          </a:blip>
          <a:srcRect b="23320"/>
          <a:stretch/>
        </p:blipFill>
        <p:spPr>
          <a:xfrm>
            <a:off x="6454408" y="6096000"/>
            <a:ext cx="745301" cy="762000"/>
          </a:xfrm>
          <a:prstGeom prst="rect">
            <a:avLst/>
          </a:prstGeom>
        </p:spPr>
      </p:pic>
      <p:sp>
        <p:nvSpPr>
          <p:cNvPr id="82" name="Rectangle 81">
            <a:extLst>
              <a:ext uri="{FF2B5EF4-FFF2-40B4-BE49-F238E27FC236}">
                <a16:creationId xmlns:a16="http://schemas.microsoft.com/office/drawing/2014/main" id="{87F0FDC4-AD8C-47D9-9131-623C98ADB0A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828359" y="0"/>
            <a:ext cx="51435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84" name="Rectangle 83">
            <a:extLst>
              <a:ext uri="{FF2B5EF4-FFF2-40B4-BE49-F238E27FC236}">
                <a16:creationId xmlns:a16="http://schemas.microsoft.com/office/drawing/2014/main" id="{923E8915-D2AA-4327-A45A-972C3CA9574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86" name="Rectangle 85">
            <a:extLst>
              <a:ext uri="{FF2B5EF4-FFF2-40B4-BE49-F238E27FC236}">
                <a16:creationId xmlns:a16="http://schemas.microsoft.com/office/drawing/2014/main" id="{8302FC3C-9804-4950-B721-5FD704BA606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0" y="0"/>
            <a:ext cx="9141714" cy="6858000"/>
          </a:xfrm>
          <a:prstGeom prst="rect">
            <a:avLst/>
          </a:prstGeom>
          <a:ln w="127000" cap="sq"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88" name="Straight Connector 87">
            <a:extLst>
              <a:ext uri="{FF2B5EF4-FFF2-40B4-BE49-F238E27FC236}">
                <a16:creationId xmlns:a16="http://schemas.microsoft.com/office/drawing/2014/main" id="{6B9695BD-ECF6-49CA-8877-8C493193C65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3490721" y="1828800"/>
            <a:ext cx="0" cy="3200400"/>
          </a:xfrm>
          <a:prstGeom prst="line">
            <a:avLst/>
          </a:prstGeom>
          <a:ln w="19050">
            <a:solidFill>
              <a:schemeClr val="bg2">
                <a:lumMod val="60000"/>
                <a:lumOff val="40000"/>
              </a:schemeClr>
            </a:solidFill>
          </a:ln>
        </p:spPr>
        <p:style>
          <a:lnRef idx="1">
            <a:schemeClr val="accent1"/>
          </a:lnRef>
          <a:fillRef idx="0">
            <a:schemeClr val="accent1"/>
          </a:fillRef>
          <a:effectRef idx="0">
            <a:schemeClr val="accent1"/>
          </a:effectRef>
          <a:fontRef idx="minor">
            <a:schemeClr val="tx1"/>
          </a:fontRef>
        </p:style>
      </p:cxnSp>
      <p:pic>
        <p:nvPicPr>
          <p:cNvPr id="90" name="Picture 89">
            <a:extLst>
              <a:ext uri="{FF2B5EF4-FFF2-40B4-BE49-F238E27FC236}">
                <a16:creationId xmlns:a16="http://schemas.microsoft.com/office/drawing/2014/main" id="{3BC6EBB2-9BDC-4075-BA6B-43A9FBF9C86C}"/>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6">
            <a:extLst>
              <a:ext uri="{28A0092B-C50C-407E-A947-70E740481C1C}">
                <a14:useLocalDpi xmlns:a14="http://schemas.microsoft.com/office/drawing/2010/main" val="0"/>
              </a:ext>
            </a:extLst>
          </a:blip>
          <a:srcRect b="23320"/>
          <a:stretch/>
        </p:blipFill>
        <p:spPr>
          <a:xfrm>
            <a:off x="6454408" y="6228080"/>
            <a:ext cx="745301" cy="762000"/>
          </a:xfrm>
          <a:prstGeom prst="rect">
            <a:avLst/>
          </a:prstGeom>
        </p:spPr>
      </p:pic>
      <p:sp>
        <p:nvSpPr>
          <p:cNvPr id="92" name="Freeform 5">
            <a:extLst>
              <a:ext uri="{FF2B5EF4-FFF2-40B4-BE49-F238E27FC236}">
                <a16:creationId xmlns:a16="http://schemas.microsoft.com/office/drawing/2014/main" id="{F3798573-F27B-47EB-8EA4-7EE34954C2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1191" y="0"/>
            <a:ext cx="9144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tx1"/>
          </a:solidFill>
          <a:ln>
            <a:noFill/>
          </a:ln>
        </p:spPr>
      </p:sp>
      <p:sp>
        <p:nvSpPr>
          <p:cNvPr id="114690" name="Rectangle 2"/>
          <p:cNvSpPr>
            <a:spLocks noGrp="1" noChangeArrowheads="1"/>
          </p:cNvSpPr>
          <p:nvPr>
            <p:ph type="ctrTitle"/>
          </p:nvPr>
        </p:nvSpPr>
        <p:spPr>
          <a:xfrm>
            <a:off x="604646" y="804672"/>
            <a:ext cx="2641019" cy="5248656"/>
          </a:xfrm>
        </p:spPr>
        <p:txBody>
          <a:bodyPr vert="horz" lIns="91440" tIns="45720" rIns="91440" bIns="45720" rtlCol="0" anchor="ctr">
            <a:normAutofit/>
          </a:bodyPr>
          <a:lstStyle/>
          <a:p>
            <a:pPr algn="ctr" defTabSz="457200">
              <a:defRPr/>
            </a:pPr>
            <a:r>
              <a:rPr lang="en-US" sz="3300" b="0" i="0" kern="1200" dirty="0">
                <a:solidFill>
                  <a:schemeClr val="tx2"/>
                </a:solidFill>
                <a:latin typeface="+mj-lt"/>
                <a:ea typeface="+mj-ea"/>
                <a:cs typeface="+mj-cs"/>
              </a:rPr>
              <a:t>AAA Roles in Relationship Building and Fundraising</a:t>
            </a:r>
          </a:p>
        </p:txBody>
      </p:sp>
      <p:sp>
        <p:nvSpPr>
          <p:cNvPr id="38914" name="Rectangle 3"/>
          <p:cNvSpPr>
            <a:spLocks noGrp="1" noChangeArrowheads="1"/>
          </p:cNvSpPr>
          <p:nvPr>
            <p:ph type="subTitle" idx="1"/>
          </p:nvPr>
        </p:nvSpPr>
        <p:spPr>
          <a:xfrm>
            <a:off x="3731895" y="804671"/>
            <a:ext cx="4799948" cy="5248657"/>
          </a:xfrm>
        </p:spPr>
        <p:txBody>
          <a:bodyPr vert="horz" lIns="91440" tIns="45720" rIns="91440" bIns="45720" rtlCol="0" anchor="ctr">
            <a:normAutofit/>
          </a:bodyPr>
          <a:lstStyle/>
          <a:p>
            <a:pPr defTabSz="457200">
              <a:buFont typeface="Wingdings 3" charset="2"/>
              <a:buChar char=""/>
            </a:pPr>
            <a:r>
              <a:rPr lang="en-US">
                <a:solidFill>
                  <a:schemeClr val="tx1"/>
                </a:solidFill>
              </a:rPr>
              <a:t>Through the lens of AAA</a:t>
            </a:r>
          </a:p>
          <a:p>
            <a:pPr defTabSz="457200">
              <a:buFont typeface="Wingdings 3" charset="2"/>
              <a:buChar char=""/>
            </a:pPr>
            <a:r>
              <a:rPr lang="en-US">
                <a:solidFill>
                  <a:schemeClr val="tx1"/>
                </a:solidFill>
              </a:rPr>
              <a:t>	Cultivation</a:t>
            </a:r>
          </a:p>
          <a:p>
            <a:pPr defTabSz="457200">
              <a:buFont typeface="Wingdings 3" charset="2"/>
              <a:buChar char=""/>
            </a:pPr>
            <a:r>
              <a:rPr lang="en-US">
                <a:solidFill>
                  <a:schemeClr val="tx1"/>
                </a:solidFill>
              </a:rPr>
              <a:t>	Solicitation</a:t>
            </a:r>
          </a:p>
          <a:p>
            <a:pPr defTabSz="457200">
              <a:buFont typeface="Wingdings 3" charset="2"/>
              <a:buChar char=""/>
            </a:pPr>
            <a:r>
              <a:rPr lang="en-US">
                <a:solidFill>
                  <a:schemeClr val="tx1"/>
                </a:solidFill>
              </a:rPr>
              <a:t>	Stewardship </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p:cNvSpPr>
            <a:spLocks noGrp="1" noChangeArrowheads="1"/>
          </p:cNvSpPr>
          <p:nvPr>
            <p:ph type="title"/>
          </p:nvPr>
        </p:nvSpPr>
        <p:spPr>
          <a:xfrm>
            <a:off x="317500" y="304800"/>
            <a:ext cx="8637588" cy="1295400"/>
          </a:xfrm>
        </p:spPr>
        <p:txBody>
          <a:bodyPr/>
          <a:lstStyle/>
          <a:p>
            <a:pPr eaLnBrk="1" hangingPunct="1">
              <a:defRPr/>
            </a:pPr>
            <a:r>
              <a:rPr lang="en-US" sz="4000" dirty="0">
                <a:ea typeface="+mj-ea"/>
                <a:cs typeface="+mj-cs"/>
              </a:rPr>
              <a:t>Transactional Bell Curve:  </a:t>
            </a:r>
            <a:br>
              <a:rPr lang="en-US" sz="4000" dirty="0">
                <a:ea typeface="+mj-ea"/>
                <a:cs typeface="+mj-cs"/>
              </a:rPr>
            </a:br>
            <a:r>
              <a:rPr lang="en-US" sz="4000" dirty="0">
                <a:ea typeface="+mj-ea"/>
                <a:cs typeface="+mj-cs"/>
              </a:rPr>
              <a:t>How We Have Asked for Money</a:t>
            </a:r>
          </a:p>
        </p:txBody>
      </p:sp>
      <p:sp>
        <p:nvSpPr>
          <p:cNvPr id="39938" name="Text Box 3"/>
          <p:cNvSpPr txBox="1">
            <a:spLocks noChangeArrowheads="1"/>
          </p:cNvSpPr>
          <p:nvPr/>
        </p:nvSpPr>
        <p:spPr bwMode="auto">
          <a:xfrm>
            <a:off x="5410200" y="5715000"/>
            <a:ext cx="3276600" cy="5238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ahoma" charset="0"/>
                <a:ea typeface="ＭＳ Ｐゴシック" charset="0"/>
                <a:cs typeface="ＭＳ Ｐゴシック" charset="0"/>
              </a:defRPr>
            </a:lvl1pPr>
            <a:lvl2pPr marL="742950" indent="-285750">
              <a:defRPr sz="2400">
                <a:solidFill>
                  <a:schemeClr val="tx1"/>
                </a:solidFill>
                <a:latin typeface="Tahoma" charset="0"/>
                <a:ea typeface="ＭＳ Ｐゴシック" charset="0"/>
              </a:defRPr>
            </a:lvl2pPr>
            <a:lvl3pPr marL="1143000" indent="-228600">
              <a:defRPr sz="2400">
                <a:solidFill>
                  <a:schemeClr val="tx1"/>
                </a:solidFill>
                <a:latin typeface="Tahoma" charset="0"/>
                <a:ea typeface="ＭＳ Ｐゴシック" charset="0"/>
              </a:defRPr>
            </a:lvl3pPr>
            <a:lvl4pPr marL="1600200" indent="-228600">
              <a:defRPr sz="2400">
                <a:solidFill>
                  <a:schemeClr val="tx1"/>
                </a:solidFill>
                <a:latin typeface="Tahoma" charset="0"/>
                <a:ea typeface="ＭＳ Ｐゴシック" charset="0"/>
              </a:defRPr>
            </a:lvl4pPr>
            <a:lvl5pPr marL="2057400" indent="-228600">
              <a:defRPr sz="2400">
                <a:solidFill>
                  <a:schemeClr val="tx1"/>
                </a:solidFill>
                <a:latin typeface="Tahoma" charset="0"/>
                <a:ea typeface="ＭＳ Ｐゴシック" charset="0"/>
              </a:defRPr>
            </a:lvl5pPr>
            <a:lvl6pPr marL="2514600" indent="-228600" eaLnBrk="0" fontAlgn="base" hangingPunct="0">
              <a:spcBef>
                <a:spcPct val="0"/>
              </a:spcBef>
              <a:spcAft>
                <a:spcPct val="0"/>
              </a:spcAft>
              <a:defRPr sz="2400">
                <a:solidFill>
                  <a:schemeClr val="tx1"/>
                </a:solidFill>
                <a:latin typeface="Tahoma" charset="0"/>
                <a:ea typeface="ＭＳ Ｐゴシック" charset="0"/>
              </a:defRPr>
            </a:lvl6pPr>
            <a:lvl7pPr marL="2971800" indent="-228600" eaLnBrk="0" fontAlgn="base" hangingPunct="0">
              <a:spcBef>
                <a:spcPct val="0"/>
              </a:spcBef>
              <a:spcAft>
                <a:spcPct val="0"/>
              </a:spcAft>
              <a:defRPr sz="2400">
                <a:solidFill>
                  <a:schemeClr val="tx1"/>
                </a:solidFill>
                <a:latin typeface="Tahoma" charset="0"/>
                <a:ea typeface="ＭＳ Ｐゴシック" charset="0"/>
              </a:defRPr>
            </a:lvl7pPr>
            <a:lvl8pPr marL="3429000" indent="-228600" eaLnBrk="0" fontAlgn="base" hangingPunct="0">
              <a:spcBef>
                <a:spcPct val="0"/>
              </a:spcBef>
              <a:spcAft>
                <a:spcPct val="0"/>
              </a:spcAft>
              <a:defRPr sz="2400">
                <a:solidFill>
                  <a:schemeClr val="tx1"/>
                </a:solidFill>
                <a:latin typeface="Tahoma" charset="0"/>
                <a:ea typeface="ＭＳ Ｐゴシック" charset="0"/>
              </a:defRPr>
            </a:lvl8pPr>
            <a:lvl9pPr marL="3886200" indent="-228600" eaLnBrk="0" fontAlgn="base" hangingPunct="0">
              <a:spcBef>
                <a:spcPct val="0"/>
              </a:spcBef>
              <a:spcAft>
                <a:spcPct val="0"/>
              </a:spcAft>
              <a:defRPr sz="2400">
                <a:solidFill>
                  <a:schemeClr val="tx1"/>
                </a:solidFill>
                <a:latin typeface="Tahoma" charset="0"/>
                <a:ea typeface="ＭＳ Ｐゴシック" charset="0"/>
              </a:defRPr>
            </a:lvl9pPr>
          </a:lstStyle>
          <a:p>
            <a:pPr algn="r"/>
            <a:r>
              <a:rPr lang="en-US" sz="1400" b="1"/>
              <a:t>High Impact Philanthropy</a:t>
            </a:r>
          </a:p>
          <a:p>
            <a:pPr algn="r"/>
            <a:r>
              <a:rPr lang="en-US" sz="1400"/>
              <a:t>Kay Sprinkel Grace, Alan Wendroff</a:t>
            </a:r>
          </a:p>
        </p:txBody>
      </p:sp>
      <p:pic>
        <p:nvPicPr>
          <p:cNvPr id="39939"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828800"/>
            <a:ext cx="9144000" cy="392271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2" name="Slide Number Placeholder 1">
            <a:extLst>
              <a:ext uri="{FF2B5EF4-FFF2-40B4-BE49-F238E27FC236}">
                <a16:creationId xmlns:a16="http://schemas.microsoft.com/office/drawing/2014/main" id="{35B6AD6A-9B0B-DD4F-BA23-2778E00A0B2E}"/>
              </a:ext>
            </a:extLst>
          </p:cNvPr>
          <p:cNvSpPr>
            <a:spLocks noGrp="1"/>
          </p:cNvSpPr>
          <p:nvPr>
            <p:ph type="sldNum" sz="quarter" idx="12"/>
          </p:nvPr>
        </p:nvSpPr>
        <p:spPr/>
        <p:txBody>
          <a:bodyPr/>
          <a:lstStyle/>
          <a:p>
            <a:pPr>
              <a:defRPr/>
            </a:pPr>
            <a:fld id="{B8EF4B50-88B2-694D-B4CE-CD715832AE1D}" type="slidenum">
              <a:rPr lang="en-US" smtClean="0"/>
              <a:pPr>
                <a:defRPr/>
              </a:pPr>
              <a:t>19</a:t>
            </a:fld>
            <a:endParaRPr lang="en-US"/>
          </a:p>
        </p:txBody>
      </p:sp>
    </p:spTree>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6" name="Rectangle 135">
            <a:extLst>
              <a:ext uri="{FF2B5EF4-FFF2-40B4-BE49-F238E27FC236}">
                <a16:creationId xmlns:a16="http://schemas.microsoft.com/office/drawing/2014/main" id="{74CD14DB-BB81-479F-A1FC-1C75640E9F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
        <p:nvSpPr>
          <p:cNvPr id="138" name="Rectangle 137">
            <a:extLst>
              <a:ext uri="{FF2B5EF4-FFF2-40B4-BE49-F238E27FC236}">
                <a16:creationId xmlns:a16="http://schemas.microsoft.com/office/drawing/2014/main" id="{C943A91B-7CA7-4592-A975-73B1BF8C4C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828359" y="0"/>
            <a:ext cx="51435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140" name="Freeform 7">
            <a:extLst>
              <a:ext uri="{FF2B5EF4-FFF2-40B4-BE49-F238E27FC236}">
                <a16:creationId xmlns:a16="http://schemas.microsoft.com/office/drawing/2014/main" id="{EC471314-E46A-414B-8D91-74880E84F1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539954" y="1460230"/>
            <a:ext cx="2604045" cy="825932"/>
          </a:xfrm>
          <a:custGeom>
            <a:avLst/>
            <a:gdLst>
              <a:gd name="connsiteX0" fmla="*/ 3470310 w 3472060"/>
              <a:gd name="connsiteY0" fmla="*/ 0 h 825932"/>
              <a:gd name="connsiteX1" fmla="*/ 3472060 w 3472060"/>
              <a:gd name="connsiteY1" fmla="*/ 12850 h 825932"/>
              <a:gd name="connsiteX2" fmla="*/ 3472060 w 3472060"/>
              <a:gd name="connsiteY2" fmla="*/ 480529 h 825932"/>
              <a:gd name="connsiteX3" fmla="*/ 3363699 w 3472060"/>
              <a:gd name="connsiteY3" fmla="*/ 498471 h 825932"/>
              <a:gd name="connsiteX4" fmla="*/ 42060 w 3472060"/>
              <a:gd name="connsiteY4" fmla="*/ 824486 h 825932"/>
              <a:gd name="connsiteX5" fmla="*/ 0 w 3472060"/>
              <a:gd name="connsiteY5" fmla="*/ 758452 h 825932"/>
              <a:gd name="connsiteX6" fmla="*/ 188014 w 3472060"/>
              <a:gd name="connsiteY6" fmla="*/ 735602 h 825932"/>
              <a:gd name="connsiteX7" fmla="*/ 284087 w 3472060"/>
              <a:gd name="connsiteY7" fmla="*/ 722590 h 825932"/>
              <a:gd name="connsiteX8" fmla="*/ 382288 w 3472060"/>
              <a:gd name="connsiteY8" fmla="*/ 709392 h 825932"/>
              <a:gd name="connsiteX9" fmla="*/ 481858 w 3472060"/>
              <a:gd name="connsiteY9" fmla="*/ 695774 h 825932"/>
              <a:gd name="connsiteX10" fmla="*/ 581897 w 3472060"/>
              <a:gd name="connsiteY10" fmla="*/ 680711 h 825932"/>
              <a:gd name="connsiteX11" fmla="*/ 683670 w 3472060"/>
              <a:gd name="connsiteY11" fmla="*/ 665256 h 825932"/>
              <a:gd name="connsiteX12" fmla="*/ 787206 w 3472060"/>
              <a:gd name="connsiteY12" fmla="*/ 649587 h 825932"/>
              <a:gd name="connsiteX13" fmla="*/ 892019 w 3472060"/>
              <a:gd name="connsiteY13" fmla="*/ 632968 h 825932"/>
              <a:gd name="connsiteX14" fmla="*/ 997620 w 3472060"/>
              <a:gd name="connsiteY14" fmla="*/ 614667 h 825932"/>
              <a:gd name="connsiteX15" fmla="*/ 1104727 w 3472060"/>
              <a:gd name="connsiteY15" fmla="*/ 596741 h 825932"/>
              <a:gd name="connsiteX16" fmla="*/ 1212669 w 3472060"/>
              <a:gd name="connsiteY16" fmla="*/ 577397 h 825932"/>
              <a:gd name="connsiteX17" fmla="*/ 1321506 w 3472060"/>
              <a:gd name="connsiteY17" fmla="*/ 556988 h 825932"/>
              <a:gd name="connsiteX18" fmla="*/ 1430709 w 3472060"/>
              <a:gd name="connsiteY18" fmla="*/ 536607 h 825932"/>
              <a:gd name="connsiteX19" fmla="*/ 1541050 w 3472060"/>
              <a:gd name="connsiteY19" fmla="*/ 514481 h 825932"/>
              <a:gd name="connsiteX20" fmla="*/ 1652805 w 3472060"/>
              <a:gd name="connsiteY20" fmla="*/ 492202 h 825932"/>
              <a:gd name="connsiteX21" fmla="*/ 1763708 w 3472060"/>
              <a:gd name="connsiteY21" fmla="*/ 469161 h 825932"/>
              <a:gd name="connsiteX22" fmla="*/ 1875795 w 3472060"/>
              <a:gd name="connsiteY22" fmla="*/ 444641 h 825932"/>
              <a:gd name="connsiteX23" fmla="*/ 1989128 w 3472060"/>
              <a:gd name="connsiteY23" fmla="*/ 418995 h 825932"/>
              <a:gd name="connsiteX24" fmla="*/ 2102476 w 3472060"/>
              <a:gd name="connsiteY24" fmla="*/ 393438 h 825932"/>
              <a:gd name="connsiteX25" fmla="*/ 2215549 w 3472060"/>
              <a:gd name="connsiteY25" fmla="*/ 366291 h 825932"/>
              <a:gd name="connsiteX26" fmla="*/ 2330490 w 3472060"/>
              <a:gd name="connsiteY26" fmla="*/ 337455 h 825932"/>
              <a:gd name="connsiteX27" fmla="*/ 2443333 w 3472060"/>
              <a:gd name="connsiteY27" fmla="*/ 308983 h 825932"/>
              <a:gd name="connsiteX28" fmla="*/ 2558014 w 3472060"/>
              <a:gd name="connsiteY28" fmla="*/ 278646 h 825932"/>
              <a:gd name="connsiteX29" fmla="*/ 2673621 w 3472060"/>
              <a:gd name="connsiteY29" fmla="*/ 247421 h 825932"/>
              <a:gd name="connsiteX30" fmla="*/ 2787008 w 3472060"/>
              <a:gd name="connsiteY30" fmla="*/ 215853 h 825932"/>
              <a:gd name="connsiteX31" fmla="*/ 2901442 w 3472060"/>
              <a:gd name="connsiteY31" fmla="*/ 182011 h 825932"/>
              <a:gd name="connsiteX32" fmla="*/ 3015722 w 3472060"/>
              <a:gd name="connsiteY32" fmla="*/ 147286 h 825932"/>
              <a:gd name="connsiteX33" fmla="*/ 3130018 w 3472060"/>
              <a:gd name="connsiteY33" fmla="*/ 112649 h 825932"/>
              <a:gd name="connsiteX34" fmla="*/ 3243551 w 3472060"/>
              <a:gd name="connsiteY34" fmla="*/ 75688 h 825932"/>
              <a:gd name="connsiteX35" fmla="*/ 3356992 w 3472060"/>
              <a:gd name="connsiteY35" fmla="*/ 38197 h 825932"/>
              <a:gd name="connsiteX36" fmla="*/ 3470310 w 3472060"/>
              <a:gd name="connsiteY36" fmla="*/ 0 h 825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3472060" h="825932">
                <a:moveTo>
                  <a:pt x="3470310" y="0"/>
                </a:moveTo>
                <a:lnTo>
                  <a:pt x="3472060" y="12850"/>
                </a:lnTo>
                <a:lnTo>
                  <a:pt x="3472060" y="480529"/>
                </a:lnTo>
                <a:lnTo>
                  <a:pt x="3363699" y="498471"/>
                </a:lnTo>
                <a:cubicBezTo>
                  <a:pt x="2435623" y="645518"/>
                  <a:pt x="603076" y="844866"/>
                  <a:pt x="42060" y="824486"/>
                </a:cubicBezTo>
                <a:cubicBezTo>
                  <a:pt x="28151" y="802425"/>
                  <a:pt x="13909" y="780513"/>
                  <a:pt x="0" y="758452"/>
                </a:cubicBezTo>
                <a:lnTo>
                  <a:pt x="188014" y="735602"/>
                </a:lnTo>
                <a:lnTo>
                  <a:pt x="284087" y="722590"/>
                </a:lnTo>
                <a:lnTo>
                  <a:pt x="382288" y="709392"/>
                </a:lnTo>
                <a:lnTo>
                  <a:pt x="481858" y="695774"/>
                </a:lnTo>
                <a:lnTo>
                  <a:pt x="581897" y="680711"/>
                </a:lnTo>
                <a:lnTo>
                  <a:pt x="683670" y="665256"/>
                </a:lnTo>
                <a:lnTo>
                  <a:pt x="787206" y="649587"/>
                </a:lnTo>
                <a:lnTo>
                  <a:pt x="892019" y="632968"/>
                </a:lnTo>
                <a:lnTo>
                  <a:pt x="997620" y="614667"/>
                </a:lnTo>
                <a:lnTo>
                  <a:pt x="1104727" y="596741"/>
                </a:lnTo>
                <a:lnTo>
                  <a:pt x="1212669" y="577397"/>
                </a:lnTo>
                <a:lnTo>
                  <a:pt x="1321506" y="556988"/>
                </a:lnTo>
                <a:lnTo>
                  <a:pt x="1430709" y="536607"/>
                </a:lnTo>
                <a:lnTo>
                  <a:pt x="1541050" y="514481"/>
                </a:lnTo>
                <a:lnTo>
                  <a:pt x="1652805" y="492202"/>
                </a:lnTo>
                <a:lnTo>
                  <a:pt x="1763708" y="469161"/>
                </a:lnTo>
                <a:lnTo>
                  <a:pt x="1875795" y="444641"/>
                </a:lnTo>
                <a:lnTo>
                  <a:pt x="1989128" y="418995"/>
                </a:lnTo>
                <a:lnTo>
                  <a:pt x="2102476" y="393438"/>
                </a:lnTo>
                <a:lnTo>
                  <a:pt x="2215549" y="366291"/>
                </a:lnTo>
                <a:lnTo>
                  <a:pt x="2330490" y="337455"/>
                </a:lnTo>
                <a:lnTo>
                  <a:pt x="2443333" y="308983"/>
                </a:lnTo>
                <a:lnTo>
                  <a:pt x="2558014" y="278646"/>
                </a:lnTo>
                <a:lnTo>
                  <a:pt x="2673621" y="247421"/>
                </a:lnTo>
                <a:lnTo>
                  <a:pt x="2787008" y="215853"/>
                </a:lnTo>
                <a:lnTo>
                  <a:pt x="2901442" y="182011"/>
                </a:lnTo>
                <a:lnTo>
                  <a:pt x="3015722" y="147286"/>
                </a:lnTo>
                <a:lnTo>
                  <a:pt x="3130018" y="112649"/>
                </a:lnTo>
                <a:lnTo>
                  <a:pt x="3243551" y="75688"/>
                </a:lnTo>
                <a:lnTo>
                  <a:pt x="3356992" y="38197"/>
                </a:lnTo>
                <a:lnTo>
                  <a:pt x="3470310" y="0"/>
                </a:lnTo>
                <a:close/>
              </a:path>
            </a:pathLst>
          </a:custGeom>
          <a:solidFill>
            <a:schemeClr val="bg1">
              <a:alpha val="20000"/>
            </a:schemeClr>
          </a:solidFill>
          <a:ln>
            <a:no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useBgFill="1">
        <p:nvSpPr>
          <p:cNvPr id="142" name="Freeform: Shape 141">
            <a:extLst>
              <a:ext uri="{FF2B5EF4-FFF2-40B4-BE49-F238E27FC236}">
                <a16:creationId xmlns:a16="http://schemas.microsoft.com/office/drawing/2014/main" id="{6A681326-1C9D-44A3-A627-3871BDAE412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0" y="1762067"/>
            <a:ext cx="9144313" cy="5095933"/>
          </a:xfrm>
          <a:custGeom>
            <a:avLst/>
            <a:gdLst>
              <a:gd name="connsiteX0" fmla="*/ 0 w 12192417"/>
              <a:gd name="connsiteY0" fmla="*/ 0 h 5095933"/>
              <a:gd name="connsiteX1" fmla="*/ 71931 w 12192417"/>
              <a:gd name="connsiteY1" fmla="*/ 12261 h 5095933"/>
              <a:gd name="connsiteX2" fmla="*/ 282848 w 12192417"/>
              <a:gd name="connsiteY2" fmla="*/ 48343 h 5095933"/>
              <a:gd name="connsiteX3" fmla="*/ 436463 w 12192417"/>
              <a:gd name="connsiteY3" fmla="*/ 73565 h 5095933"/>
              <a:gd name="connsiteX4" fmla="*/ 619338 w 12192417"/>
              <a:gd name="connsiteY4" fmla="*/ 100188 h 5095933"/>
              <a:gd name="connsiteX5" fmla="*/ 836350 w 12192417"/>
              <a:gd name="connsiteY5" fmla="*/ 132066 h 5095933"/>
              <a:gd name="connsiteX6" fmla="*/ 1076527 w 12192417"/>
              <a:gd name="connsiteY6" fmla="*/ 165696 h 5095933"/>
              <a:gd name="connsiteX7" fmla="*/ 1347183 w 12192417"/>
              <a:gd name="connsiteY7" fmla="*/ 201077 h 5095933"/>
              <a:gd name="connsiteX8" fmla="*/ 1642222 w 12192417"/>
              <a:gd name="connsiteY8" fmla="*/ 238560 h 5095933"/>
              <a:gd name="connsiteX9" fmla="*/ 1962863 w 12192417"/>
              <a:gd name="connsiteY9" fmla="*/ 276043 h 5095933"/>
              <a:gd name="connsiteX10" fmla="*/ 2304231 w 12192417"/>
              <a:gd name="connsiteY10" fmla="*/ 314227 h 5095933"/>
              <a:gd name="connsiteX11" fmla="*/ 2672420 w 12192417"/>
              <a:gd name="connsiteY11" fmla="*/ 349608 h 5095933"/>
              <a:gd name="connsiteX12" fmla="*/ 3057677 w 12192417"/>
              <a:gd name="connsiteY12" fmla="*/ 383588 h 5095933"/>
              <a:gd name="connsiteX13" fmla="*/ 3464880 w 12192417"/>
              <a:gd name="connsiteY13" fmla="*/ 414415 h 5095933"/>
              <a:gd name="connsiteX14" fmla="*/ 3889151 w 12192417"/>
              <a:gd name="connsiteY14" fmla="*/ 443841 h 5095933"/>
              <a:gd name="connsiteX15" fmla="*/ 4331709 w 12192417"/>
              <a:gd name="connsiteY15" fmla="*/ 471515 h 5095933"/>
              <a:gd name="connsiteX16" fmla="*/ 4558475 w 12192417"/>
              <a:gd name="connsiteY16" fmla="*/ 481324 h 5095933"/>
              <a:gd name="connsiteX17" fmla="*/ 4790117 w 12192417"/>
              <a:gd name="connsiteY17" fmla="*/ 492183 h 5095933"/>
              <a:gd name="connsiteX18" fmla="*/ 5025417 w 12192417"/>
              <a:gd name="connsiteY18" fmla="*/ 502342 h 5095933"/>
              <a:gd name="connsiteX19" fmla="*/ 5261936 w 12192417"/>
              <a:gd name="connsiteY19" fmla="*/ 508998 h 5095933"/>
              <a:gd name="connsiteX20" fmla="*/ 5503331 w 12192417"/>
              <a:gd name="connsiteY20" fmla="*/ 514953 h 5095933"/>
              <a:gd name="connsiteX21" fmla="*/ 5747166 w 12192417"/>
              <a:gd name="connsiteY21" fmla="*/ 521259 h 5095933"/>
              <a:gd name="connsiteX22" fmla="*/ 5995876 w 12192417"/>
              <a:gd name="connsiteY22" fmla="*/ 525463 h 5095933"/>
              <a:gd name="connsiteX23" fmla="*/ 6247025 w 12192417"/>
              <a:gd name="connsiteY23" fmla="*/ 525463 h 5095933"/>
              <a:gd name="connsiteX24" fmla="*/ 6500612 w 12192417"/>
              <a:gd name="connsiteY24" fmla="*/ 527565 h 5095933"/>
              <a:gd name="connsiteX25" fmla="*/ 6756638 w 12192417"/>
              <a:gd name="connsiteY25" fmla="*/ 525463 h 5095933"/>
              <a:gd name="connsiteX26" fmla="*/ 7016321 w 12192417"/>
              <a:gd name="connsiteY26" fmla="*/ 521259 h 5095933"/>
              <a:gd name="connsiteX27" fmla="*/ 7276004 w 12192417"/>
              <a:gd name="connsiteY27" fmla="*/ 517406 h 5095933"/>
              <a:gd name="connsiteX28" fmla="*/ 7539344 w 12192417"/>
              <a:gd name="connsiteY28" fmla="*/ 508998 h 5095933"/>
              <a:gd name="connsiteX29" fmla="*/ 7805123 w 12192417"/>
              <a:gd name="connsiteY29" fmla="*/ 500241 h 5095933"/>
              <a:gd name="connsiteX30" fmla="*/ 8070902 w 12192417"/>
              <a:gd name="connsiteY30" fmla="*/ 490082 h 5095933"/>
              <a:gd name="connsiteX31" fmla="*/ 8339120 w 12192417"/>
              <a:gd name="connsiteY31" fmla="*/ 475719 h 5095933"/>
              <a:gd name="connsiteX32" fmla="*/ 8609775 w 12192417"/>
              <a:gd name="connsiteY32" fmla="*/ 458554 h 5095933"/>
              <a:gd name="connsiteX33" fmla="*/ 8881650 w 12192417"/>
              <a:gd name="connsiteY33" fmla="*/ 442089 h 5095933"/>
              <a:gd name="connsiteX34" fmla="*/ 9153525 w 12192417"/>
              <a:gd name="connsiteY34" fmla="*/ 421071 h 5095933"/>
              <a:gd name="connsiteX35" fmla="*/ 9429057 w 12192417"/>
              <a:gd name="connsiteY35" fmla="*/ 395849 h 5095933"/>
              <a:gd name="connsiteX36" fmla="*/ 9700932 w 12192417"/>
              <a:gd name="connsiteY36" fmla="*/ 370626 h 5095933"/>
              <a:gd name="connsiteX37" fmla="*/ 9977683 w 12192417"/>
              <a:gd name="connsiteY37" fmla="*/ 341551 h 5095933"/>
              <a:gd name="connsiteX38" fmla="*/ 10255654 w 12192417"/>
              <a:gd name="connsiteY38" fmla="*/ 309673 h 5095933"/>
              <a:gd name="connsiteX39" fmla="*/ 10529967 w 12192417"/>
              <a:gd name="connsiteY39" fmla="*/ 276043 h 5095933"/>
              <a:gd name="connsiteX40" fmla="*/ 10807938 w 12192417"/>
              <a:gd name="connsiteY40" fmla="*/ 236809 h 5095933"/>
              <a:gd name="connsiteX41" fmla="*/ 11084689 w 12192417"/>
              <a:gd name="connsiteY41" fmla="*/ 194772 h 5095933"/>
              <a:gd name="connsiteX42" fmla="*/ 11362660 w 12192417"/>
              <a:gd name="connsiteY42" fmla="*/ 153085 h 5095933"/>
              <a:gd name="connsiteX43" fmla="*/ 11639411 w 12192417"/>
              <a:gd name="connsiteY43" fmla="*/ 104392 h 5095933"/>
              <a:gd name="connsiteX44" fmla="*/ 11914944 w 12192417"/>
              <a:gd name="connsiteY44" fmla="*/ 54648 h 5095933"/>
              <a:gd name="connsiteX45" fmla="*/ 12191695 w 12192417"/>
              <a:gd name="connsiteY45" fmla="*/ 2452 h 5095933"/>
              <a:gd name="connsiteX46" fmla="*/ 12191695 w 12192417"/>
              <a:gd name="connsiteY46" fmla="*/ 2162231 h 5095933"/>
              <a:gd name="connsiteX47" fmla="*/ 12192417 w 12192417"/>
              <a:gd name="connsiteY47" fmla="*/ 2162231 h 5095933"/>
              <a:gd name="connsiteX48" fmla="*/ 12192417 w 12192417"/>
              <a:gd name="connsiteY48" fmla="*/ 5095933 h 5095933"/>
              <a:gd name="connsiteX49" fmla="*/ 0 w 12192417"/>
              <a:gd name="connsiteY49" fmla="*/ 5095933 h 5095933"/>
              <a:gd name="connsiteX50" fmla="*/ 0 w 12192417"/>
              <a:gd name="connsiteY50" fmla="*/ 2791958 h 5095933"/>
              <a:gd name="connsiteX51" fmla="*/ 0 w 12192417"/>
              <a:gd name="connsiteY51" fmla="*/ 2162231 h 50959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12192417" h="5095933">
                <a:moveTo>
                  <a:pt x="0" y="0"/>
                </a:moveTo>
                <a:lnTo>
                  <a:pt x="71931" y="12261"/>
                </a:lnTo>
                <a:lnTo>
                  <a:pt x="282848" y="48343"/>
                </a:lnTo>
                <a:lnTo>
                  <a:pt x="436463" y="73565"/>
                </a:lnTo>
                <a:lnTo>
                  <a:pt x="619338" y="100188"/>
                </a:lnTo>
                <a:lnTo>
                  <a:pt x="836350" y="132066"/>
                </a:lnTo>
                <a:lnTo>
                  <a:pt x="1076527" y="165696"/>
                </a:lnTo>
                <a:lnTo>
                  <a:pt x="1347183" y="201077"/>
                </a:lnTo>
                <a:lnTo>
                  <a:pt x="1642222" y="238560"/>
                </a:lnTo>
                <a:lnTo>
                  <a:pt x="1962863" y="276043"/>
                </a:lnTo>
                <a:lnTo>
                  <a:pt x="2304231" y="314227"/>
                </a:lnTo>
                <a:lnTo>
                  <a:pt x="2672420" y="349608"/>
                </a:lnTo>
                <a:lnTo>
                  <a:pt x="3057677" y="383588"/>
                </a:lnTo>
                <a:lnTo>
                  <a:pt x="3464880" y="414415"/>
                </a:lnTo>
                <a:lnTo>
                  <a:pt x="3889151" y="443841"/>
                </a:lnTo>
                <a:lnTo>
                  <a:pt x="4331709" y="471515"/>
                </a:lnTo>
                <a:lnTo>
                  <a:pt x="4558475" y="481324"/>
                </a:lnTo>
                <a:lnTo>
                  <a:pt x="4790117" y="492183"/>
                </a:lnTo>
                <a:lnTo>
                  <a:pt x="5025417" y="502342"/>
                </a:lnTo>
                <a:lnTo>
                  <a:pt x="5261936" y="508998"/>
                </a:lnTo>
                <a:lnTo>
                  <a:pt x="5503331" y="514953"/>
                </a:lnTo>
                <a:lnTo>
                  <a:pt x="5747166" y="521259"/>
                </a:lnTo>
                <a:lnTo>
                  <a:pt x="5995876" y="525463"/>
                </a:lnTo>
                <a:lnTo>
                  <a:pt x="6247025" y="525463"/>
                </a:lnTo>
                <a:lnTo>
                  <a:pt x="6500612" y="527565"/>
                </a:lnTo>
                <a:lnTo>
                  <a:pt x="6756638" y="525463"/>
                </a:lnTo>
                <a:lnTo>
                  <a:pt x="7016321" y="521259"/>
                </a:lnTo>
                <a:lnTo>
                  <a:pt x="7276004" y="517406"/>
                </a:lnTo>
                <a:lnTo>
                  <a:pt x="7539344" y="508998"/>
                </a:lnTo>
                <a:lnTo>
                  <a:pt x="7805123" y="500241"/>
                </a:lnTo>
                <a:lnTo>
                  <a:pt x="8070902" y="490082"/>
                </a:lnTo>
                <a:lnTo>
                  <a:pt x="8339120" y="475719"/>
                </a:lnTo>
                <a:lnTo>
                  <a:pt x="8609775" y="458554"/>
                </a:lnTo>
                <a:lnTo>
                  <a:pt x="8881650" y="442089"/>
                </a:lnTo>
                <a:lnTo>
                  <a:pt x="9153525" y="421071"/>
                </a:lnTo>
                <a:lnTo>
                  <a:pt x="9429057" y="395849"/>
                </a:lnTo>
                <a:lnTo>
                  <a:pt x="9700932" y="370626"/>
                </a:lnTo>
                <a:lnTo>
                  <a:pt x="9977683" y="341551"/>
                </a:lnTo>
                <a:lnTo>
                  <a:pt x="10255654" y="309673"/>
                </a:lnTo>
                <a:lnTo>
                  <a:pt x="10529967" y="276043"/>
                </a:lnTo>
                <a:lnTo>
                  <a:pt x="10807938" y="236809"/>
                </a:lnTo>
                <a:lnTo>
                  <a:pt x="11084689" y="194772"/>
                </a:lnTo>
                <a:lnTo>
                  <a:pt x="11362660" y="153085"/>
                </a:lnTo>
                <a:lnTo>
                  <a:pt x="11639411" y="104392"/>
                </a:lnTo>
                <a:lnTo>
                  <a:pt x="11914944" y="54648"/>
                </a:lnTo>
                <a:lnTo>
                  <a:pt x="12191695" y="2452"/>
                </a:lnTo>
                <a:lnTo>
                  <a:pt x="12191695" y="2162231"/>
                </a:lnTo>
                <a:lnTo>
                  <a:pt x="12192417" y="2162231"/>
                </a:lnTo>
                <a:lnTo>
                  <a:pt x="12192417" y="5095933"/>
                </a:lnTo>
                <a:lnTo>
                  <a:pt x="0" y="5095933"/>
                </a:lnTo>
                <a:lnTo>
                  <a:pt x="0" y="2791958"/>
                </a:lnTo>
                <a:lnTo>
                  <a:pt x="0" y="2162231"/>
                </a:lnTo>
                <a:close/>
              </a:path>
            </a:pathLst>
          </a:custGeom>
          <a:ln>
            <a:noFill/>
          </a:ln>
        </p:spPr>
      </p:sp>
      <p:sp>
        <p:nvSpPr>
          <p:cNvPr id="7170" name="Rectangle 2"/>
          <p:cNvSpPr>
            <a:spLocks noGrp="1" noChangeArrowheads="1"/>
          </p:cNvSpPr>
          <p:nvPr>
            <p:ph type="title"/>
          </p:nvPr>
        </p:nvSpPr>
        <p:spPr>
          <a:xfrm>
            <a:off x="827484" y="452718"/>
            <a:ext cx="6710641" cy="1400530"/>
          </a:xfrm>
        </p:spPr>
        <p:txBody>
          <a:bodyPr anchor="ctr">
            <a:normAutofit/>
          </a:bodyPr>
          <a:lstStyle/>
          <a:p>
            <a:pPr eaLnBrk="1" hangingPunct="1">
              <a:defRPr/>
            </a:pPr>
            <a:r>
              <a:rPr lang="en-US">
                <a:solidFill>
                  <a:srgbClr val="FFFFFF"/>
                </a:solidFill>
                <a:ea typeface="+mj-ea"/>
                <a:cs typeface="+mj-cs"/>
              </a:rPr>
              <a:t>Agenda</a:t>
            </a:r>
          </a:p>
        </p:txBody>
      </p:sp>
      <p:sp>
        <p:nvSpPr>
          <p:cNvPr id="16386" name="Rectangle 3"/>
          <p:cNvSpPr>
            <a:spLocks noGrp="1" noChangeArrowheads="1"/>
          </p:cNvSpPr>
          <p:nvPr>
            <p:ph idx="1"/>
          </p:nvPr>
        </p:nvSpPr>
        <p:spPr>
          <a:xfrm>
            <a:off x="827484" y="2763520"/>
            <a:ext cx="6709905" cy="3484879"/>
          </a:xfrm>
        </p:spPr>
        <p:txBody>
          <a:bodyPr>
            <a:normAutofit fontScale="92500" lnSpcReduction="10000"/>
          </a:bodyPr>
          <a:lstStyle/>
          <a:p>
            <a:pPr eaLnBrk="1" hangingPunct="1"/>
            <a:r>
              <a:rPr lang="en-US" dirty="0">
                <a:latin typeface="+mn-lt"/>
              </a:rPr>
              <a:t>Welcome, introductions and participant expectations</a:t>
            </a:r>
          </a:p>
          <a:p>
            <a:pPr eaLnBrk="1" hangingPunct="1"/>
            <a:r>
              <a:rPr lang="en-US" dirty="0">
                <a:latin typeface="+mn-lt"/>
              </a:rPr>
              <a:t>Becoming AAA board members:  opportunity to advance your board’s priorities</a:t>
            </a:r>
          </a:p>
          <a:p>
            <a:pPr eaLnBrk="1" hangingPunct="1"/>
            <a:r>
              <a:rPr lang="en-US" dirty="0">
                <a:latin typeface="+mn-lt"/>
              </a:rPr>
              <a:t>Board AAA opportunities:  Ambassador, Advocate, Asker</a:t>
            </a:r>
          </a:p>
          <a:p>
            <a:pPr eaLnBrk="1" hangingPunct="1"/>
            <a:r>
              <a:rPr lang="en-US" dirty="0">
                <a:latin typeface="+mn-lt"/>
              </a:rPr>
              <a:t>The full AAA program – a review</a:t>
            </a:r>
          </a:p>
          <a:p>
            <a:pPr eaLnBrk="1" hangingPunct="1"/>
            <a:r>
              <a:rPr lang="en-US" dirty="0">
                <a:latin typeface="+mn-lt"/>
              </a:rPr>
              <a:t>Reviewing the program:  breakout rooms</a:t>
            </a:r>
          </a:p>
          <a:p>
            <a:pPr eaLnBrk="1" hangingPunct="1"/>
            <a:r>
              <a:rPr lang="en-US" dirty="0">
                <a:latin typeface="+mn-lt"/>
              </a:rPr>
              <a:t>AAA and fundraising:  how they work together</a:t>
            </a:r>
          </a:p>
          <a:p>
            <a:pPr eaLnBrk="1" hangingPunct="1"/>
            <a:r>
              <a:rPr lang="en-US" dirty="0">
                <a:latin typeface="+mn-lt"/>
              </a:rPr>
              <a:t>Summary and conclusion</a:t>
            </a:r>
          </a:p>
        </p:txBody>
      </p:sp>
      <p:sp>
        <p:nvSpPr>
          <p:cNvPr id="2" name="Slide Number Placeholder 1">
            <a:extLst>
              <a:ext uri="{FF2B5EF4-FFF2-40B4-BE49-F238E27FC236}">
                <a16:creationId xmlns:a16="http://schemas.microsoft.com/office/drawing/2014/main" id="{31A5CA33-9FB3-204F-B343-8D84D5EFB0CC}"/>
              </a:ext>
            </a:extLst>
          </p:cNvPr>
          <p:cNvSpPr>
            <a:spLocks noGrp="1"/>
          </p:cNvSpPr>
          <p:nvPr>
            <p:ph type="sldNum" sz="quarter" idx="12"/>
          </p:nvPr>
        </p:nvSpPr>
        <p:spPr/>
        <p:txBody>
          <a:bodyPr/>
          <a:lstStyle/>
          <a:p>
            <a:pPr>
              <a:defRPr/>
            </a:pPr>
            <a:fld id="{508B6034-89EC-C147-BA13-07F9EAB1A2E2}" type="slidenum">
              <a:rPr lang="en-US" smtClean="0">
                <a:solidFill>
                  <a:schemeClr val="bg1"/>
                </a:solidFill>
              </a:rPr>
              <a:pPr>
                <a:defRPr/>
              </a:pPr>
              <a:t>2</a:t>
            </a:fld>
            <a:endParaRPr lang="en-US" dirty="0">
              <a:solidFill>
                <a:schemeClr val="bg1"/>
              </a:solidFill>
            </a:endParaRPr>
          </a:p>
        </p:txBody>
      </p:sp>
    </p:spTree>
  </p:cSld>
  <p:clrMapOvr>
    <a:overrideClrMapping bg1="lt1" tx1="dk1" bg2="lt2" tx2="dk2" accent1="accent1" accent2="accent2" accent3="accent3" accent4="accent4" accent5="accent5" accent6="accent6" hlink="hlink" folHlink="folHlink"/>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p:cNvSpPr>
            <a:spLocks noGrp="1" noChangeArrowheads="1"/>
          </p:cNvSpPr>
          <p:nvPr>
            <p:ph type="title"/>
          </p:nvPr>
        </p:nvSpPr>
        <p:spPr>
          <a:xfrm>
            <a:off x="781050" y="228600"/>
            <a:ext cx="7772400" cy="990600"/>
          </a:xfrm>
        </p:spPr>
        <p:txBody>
          <a:bodyPr/>
          <a:lstStyle/>
          <a:p>
            <a:pPr eaLnBrk="1" hangingPunct="1">
              <a:defRPr/>
            </a:pPr>
            <a:r>
              <a:rPr lang="en-US" sz="3600" dirty="0">
                <a:ea typeface="+mj-ea"/>
                <a:cs typeface="+mj-cs"/>
              </a:rPr>
              <a:t>Transformational Infinity Loop:</a:t>
            </a:r>
            <a:br>
              <a:rPr lang="en-US" sz="3600" dirty="0">
                <a:ea typeface="+mj-ea"/>
                <a:cs typeface="+mj-cs"/>
              </a:rPr>
            </a:br>
            <a:r>
              <a:rPr lang="en-US" sz="3600" dirty="0">
                <a:ea typeface="+mj-ea"/>
                <a:cs typeface="+mj-cs"/>
              </a:rPr>
              <a:t>How We Build Relationships</a:t>
            </a:r>
          </a:p>
        </p:txBody>
      </p:sp>
      <p:pic>
        <p:nvPicPr>
          <p:cNvPr id="40962"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600200"/>
            <a:ext cx="9144000" cy="47561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40963" name="Text Box 4"/>
          <p:cNvSpPr txBox="1">
            <a:spLocks noChangeArrowheads="1"/>
          </p:cNvSpPr>
          <p:nvPr/>
        </p:nvSpPr>
        <p:spPr bwMode="auto">
          <a:xfrm>
            <a:off x="5486400" y="5638800"/>
            <a:ext cx="3276600" cy="5175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ahoma" charset="0"/>
                <a:ea typeface="ＭＳ Ｐゴシック" charset="0"/>
                <a:cs typeface="ＭＳ Ｐゴシック" charset="0"/>
              </a:defRPr>
            </a:lvl1pPr>
            <a:lvl2pPr marL="742950" indent="-285750">
              <a:defRPr sz="2400">
                <a:solidFill>
                  <a:schemeClr val="tx1"/>
                </a:solidFill>
                <a:latin typeface="Tahoma" charset="0"/>
                <a:ea typeface="ＭＳ Ｐゴシック" charset="0"/>
              </a:defRPr>
            </a:lvl2pPr>
            <a:lvl3pPr marL="1143000" indent="-228600">
              <a:defRPr sz="2400">
                <a:solidFill>
                  <a:schemeClr val="tx1"/>
                </a:solidFill>
                <a:latin typeface="Tahoma" charset="0"/>
                <a:ea typeface="ＭＳ Ｐゴシック" charset="0"/>
              </a:defRPr>
            </a:lvl3pPr>
            <a:lvl4pPr marL="1600200" indent="-228600">
              <a:defRPr sz="2400">
                <a:solidFill>
                  <a:schemeClr val="tx1"/>
                </a:solidFill>
                <a:latin typeface="Tahoma" charset="0"/>
                <a:ea typeface="ＭＳ Ｐゴシック" charset="0"/>
              </a:defRPr>
            </a:lvl4pPr>
            <a:lvl5pPr marL="2057400" indent="-228600">
              <a:defRPr sz="2400">
                <a:solidFill>
                  <a:schemeClr val="tx1"/>
                </a:solidFill>
                <a:latin typeface="Tahoma" charset="0"/>
                <a:ea typeface="ＭＳ Ｐゴシック" charset="0"/>
              </a:defRPr>
            </a:lvl5pPr>
            <a:lvl6pPr marL="2514600" indent="-228600" eaLnBrk="0" fontAlgn="base" hangingPunct="0">
              <a:spcBef>
                <a:spcPct val="0"/>
              </a:spcBef>
              <a:spcAft>
                <a:spcPct val="0"/>
              </a:spcAft>
              <a:defRPr sz="2400">
                <a:solidFill>
                  <a:schemeClr val="tx1"/>
                </a:solidFill>
                <a:latin typeface="Tahoma" charset="0"/>
                <a:ea typeface="ＭＳ Ｐゴシック" charset="0"/>
              </a:defRPr>
            </a:lvl6pPr>
            <a:lvl7pPr marL="2971800" indent="-228600" eaLnBrk="0" fontAlgn="base" hangingPunct="0">
              <a:spcBef>
                <a:spcPct val="0"/>
              </a:spcBef>
              <a:spcAft>
                <a:spcPct val="0"/>
              </a:spcAft>
              <a:defRPr sz="2400">
                <a:solidFill>
                  <a:schemeClr val="tx1"/>
                </a:solidFill>
                <a:latin typeface="Tahoma" charset="0"/>
                <a:ea typeface="ＭＳ Ｐゴシック" charset="0"/>
              </a:defRPr>
            </a:lvl7pPr>
            <a:lvl8pPr marL="3429000" indent="-228600" eaLnBrk="0" fontAlgn="base" hangingPunct="0">
              <a:spcBef>
                <a:spcPct val="0"/>
              </a:spcBef>
              <a:spcAft>
                <a:spcPct val="0"/>
              </a:spcAft>
              <a:defRPr sz="2400">
                <a:solidFill>
                  <a:schemeClr val="tx1"/>
                </a:solidFill>
                <a:latin typeface="Tahoma" charset="0"/>
                <a:ea typeface="ＭＳ Ｐゴシック" charset="0"/>
              </a:defRPr>
            </a:lvl8pPr>
            <a:lvl9pPr marL="3886200" indent="-228600" eaLnBrk="0" fontAlgn="base" hangingPunct="0">
              <a:spcBef>
                <a:spcPct val="0"/>
              </a:spcBef>
              <a:spcAft>
                <a:spcPct val="0"/>
              </a:spcAft>
              <a:defRPr sz="2400">
                <a:solidFill>
                  <a:schemeClr val="tx1"/>
                </a:solidFill>
                <a:latin typeface="Tahoma" charset="0"/>
                <a:ea typeface="ＭＳ Ｐゴシック" charset="0"/>
              </a:defRPr>
            </a:lvl9pPr>
          </a:lstStyle>
          <a:p>
            <a:pPr algn="r"/>
            <a:r>
              <a:rPr lang="en-US" sz="1400" b="1">
                <a:solidFill>
                  <a:srgbClr val="4D4D4D"/>
                </a:solidFill>
              </a:rPr>
              <a:t>High Impact Philanthropy</a:t>
            </a:r>
          </a:p>
          <a:p>
            <a:pPr algn="r"/>
            <a:r>
              <a:rPr lang="en-US" sz="1400">
                <a:solidFill>
                  <a:srgbClr val="4D4D4D"/>
                </a:solidFill>
              </a:rPr>
              <a:t>Kay Sprinkel Grace, Alan Wendroff</a:t>
            </a:r>
          </a:p>
        </p:txBody>
      </p:sp>
      <p:sp>
        <p:nvSpPr>
          <p:cNvPr id="2" name="Slide Number Placeholder 1">
            <a:extLst>
              <a:ext uri="{FF2B5EF4-FFF2-40B4-BE49-F238E27FC236}">
                <a16:creationId xmlns:a16="http://schemas.microsoft.com/office/drawing/2014/main" id="{32C99950-E443-8849-92EB-FA4AEE2E136A}"/>
              </a:ext>
            </a:extLst>
          </p:cNvPr>
          <p:cNvSpPr>
            <a:spLocks noGrp="1"/>
          </p:cNvSpPr>
          <p:nvPr>
            <p:ph type="sldNum" sz="quarter" idx="12"/>
          </p:nvPr>
        </p:nvSpPr>
        <p:spPr/>
        <p:txBody>
          <a:bodyPr/>
          <a:lstStyle/>
          <a:p>
            <a:pPr>
              <a:defRPr/>
            </a:pPr>
            <a:fld id="{B8EF4B50-88B2-694D-B4CE-CD715832AE1D}" type="slidenum">
              <a:rPr lang="en-US" smtClean="0"/>
              <a:pPr>
                <a:defRPr/>
              </a:pPr>
              <a:t>20</a:t>
            </a:fld>
            <a:endParaRPr lang="en-US"/>
          </a:p>
        </p:txBody>
      </p:sp>
    </p:spTree>
  </p:cSld>
  <p:clrMapOvr>
    <a:masterClrMapping/>
  </p:clrMapOvr>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140DED-6AC1-0A47-911C-89EAFBF10E71}"/>
              </a:ext>
            </a:extLst>
          </p:cNvPr>
          <p:cNvSpPr>
            <a:spLocks noGrp="1"/>
          </p:cNvSpPr>
          <p:nvPr>
            <p:ph type="title"/>
          </p:nvPr>
        </p:nvSpPr>
        <p:spPr>
          <a:xfrm>
            <a:off x="484710" y="452718"/>
            <a:ext cx="7363890" cy="1400530"/>
          </a:xfrm>
        </p:spPr>
        <p:txBody>
          <a:bodyPr/>
          <a:lstStyle/>
          <a:p>
            <a:r>
              <a:rPr lang="en-US" dirty="0"/>
              <a:t>What Donors Look For: TRUE </a:t>
            </a:r>
          </a:p>
        </p:txBody>
      </p:sp>
      <p:graphicFrame>
        <p:nvGraphicFramePr>
          <p:cNvPr id="5" name="Content Placeholder 2">
            <a:extLst>
              <a:ext uri="{FF2B5EF4-FFF2-40B4-BE49-F238E27FC236}">
                <a16:creationId xmlns:a16="http://schemas.microsoft.com/office/drawing/2014/main" id="{9798B8CA-76F7-4E79-AD7B-CF24EA91CAA5}"/>
              </a:ext>
            </a:extLst>
          </p:cNvPr>
          <p:cNvGraphicFramePr>
            <a:graphicFrameLocks noGrp="1"/>
          </p:cNvGraphicFramePr>
          <p:nvPr>
            <p:ph idx="1"/>
          </p:nvPr>
        </p:nvGraphicFramePr>
        <p:xfrm>
          <a:off x="685800" y="1752600"/>
          <a:ext cx="7924800" cy="47244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Slide Number Placeholder 5">
            <a:extLst>
              <a:ext uri="{FF2B5EF4-FFF2-40B4-BE49-F238E27FC236}">
                <a16:creationId xmlns:a16="http://schemas.microsoft.com/office/drawing/2014/main" id="{F2D05936-475F-FD47-8F92-36E24D228685}"/>
              </a:ext>
            </a:extLst>
          </p:cNvPr>
          <p:cNvSpPr>
            <a:spLocks noGrp="1"/>
          </p:cNvSpPr>
          <p:nvPr>
            <p:ph type="sldNum" sz="quarter" idx="12"/>
          </p:nvPr>
        </p:nvSpPr>
        <p:spPr/>
        <p:txBody>
          <a:bodyPr/>
          <a:lstStyle/>
          <a:p>
            <a:pPr>
              <a:defRPr/>
            </a:pPr>
            <a:fld id="{508B6034-89EC-C147-BA13-07F9EAB1A2E2}" type="slidenum">
              <a:rPr lang="en-US" smtClean="0"/>
              <a:pPr>
                <a:defRPr/>
              </a:pPr>
              <a:t>21</a:t>
            </a:fld>
            <a:endParaRPr lang="en-US"/>
          </a:p>
        </p:txBody>
      </p:sp>
    </p:spTree>
    <p:extLst>
      <p:ext uri="{BB962C8B-B14F-4D97-AF65-F5344CB8AC3E}">
        <p14:creationId xmlns:p14="http://schemas.microsoft.com/office/powerpoint/2010/main" val="148679733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F747F1B4-B831-4277-8AB0-32767F7EB7B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3999"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en-US"/>
          </a:p>
        </p:txBody>
      </p:sp>
      <p:sp>
        <p:nvSpPr>
          <p:cNvPr id="12" name="Freeform 7">
            <a:extLst>
              <a:ext uri="{FF2B5EF4-FFF2-40B4-BE49-F238E27FC236}">
                <a16:creationId xmlns:a16="http://schemas.microsoft.com/office/drawing/2014/main" id="{D80CFA21-AB7C-4BEB-9BFF-05764FBBF3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539954" y="1460230"/>
            <a:ext cx="2604045" cy="825932"/>
          </a:xfrm>
          <a:custGeom>
            <a:avLst/>
            <a:gdLst>
              <a:gd name="connsiteX0" fmla="*/ 3470310 w 3472060"/>
              <a:gd name="connsiteY0" fmla="*/ 0 h 825932"/>
              <a:gd name="connsiteX1" fmla="*/ 3472060 w 3472060"/>
              <a:gd name="connsiteY1" fmla="*/ 12850 h 825932"/>
              <a:gd name="connsiteX2" fmla="*/ 3472060 w 3472060"/>
              <a:gd name="connsiteY2" fmla="*/ 480529 h 825932"/>
              <a:gd name="connsiteX3" fmla="*/ 3363699 w 3472060"/>
              <a:gd name="connsiteY3" fmla="*/ 498471 h 825932"/>
              <a:gd name="connsiteX4" fmla="*/ 42060 w 3472060"/>
              <a:gd name="connsiteY4" fmla="*/ 824486 h 825932"/>
              <a:gd name="connsiteX5" fmla="*/ 0 w 3472060"/>
              <a:gd name="connsiteY5" fmla="*/ 758452 h 825932"/>
              <a:gd name="connsiteX6" fmla="*/ 188014 w 3472060"/>
              <a:gd name="connsiteY6" fmla="*/ 735602 h 825932"/>
              <a:gd name="connsiteX7" fmla="*/ 284087 w 3472060"/>
              <a:gd name="connsiteY7" fmla="*/ 722590 h 825932"/>
              <a:gd name="connsiteX8" fmla="*/ 382288 w 3472060"/>
              <a:gd name="connsiteY8" fmla="*/ 709392 h 825932"/>
              <a:gd name="connsiteX9" fmla="*/ 481858 w 3472060"/>
              <a:gd name="connsiteY9" fmla="*/ 695774 h 825932"/>
              <a:gd name="connsiteX10" fmla="*/ 581897 w 3472060"/>
              <a:gd name="connsiteY10" fmla="*/ 680711 h 825932"/>
              <a:gd name="connsiteX11" fmla="*/ 683670 w 3472060"/>
              <a:gd name="connsiteY11" fmla="*/ 665256 h 825932"/>
              <a:gd name="connsiteX12" fmla="*/ 787206 w 3472060"/>
              <a:gd name="connsiteY12" fmla="*/ 649587 h 825932"/>
              <a:gd name="connsiteX13" fmla="*/ 892019 w 3472060"/>
              <a:gd name="connsiteY13" fmla="*/ 632968 h 825932"/>
              <a:gd name="connsiteX14" fmla="*/ 997620 w 3472060"/>
              <a:gd name="connsiteY14" fmla="*/ 614667 h 825932"/>
              <a:gd name="connsiteX15" fmla="*/ 1104727 w 3472060"/>
              <a:gd name="connsiteY15" fmla="*/ 596741 h 825932"/>
              <a:gd name="connsiteX16" fmla="*/ 1212669 w 3472060"/>
              <a:gd name="connsiteY16" fmla="*/ 577397 h 825932"/>
              <a:gd name="connsiteX17" fmla="*/ 1321506 w 3472060"/>
              <a:gd name="connsiteY17" fmla="*/ 556988 h 825932"/>
              <a:gd name="connsiteX18" fmla="*/ 1430709 w 3472060"/>
              <a:gd name="connsiteY18" fmla="*/ 536607 h 825932"/>
              <a:gd name="connsiteX19" fmla="*/ 1541050 w 3472060"/>
              <a:gd name="connsiteY19" fmla="*/ 514481 h 825932"/>
              <a:gd name="connsiteX20" fmla="*/ 1652805 w 3472060"/>
              <a:gd name="connsiteY20" fmla="*/ 492202 h 825932"/>
              <a:gd name="connsiteX21" fmla="*/ 1763708 w 3472060"/>
              <a:gd name="connsiteY21" fmla="*/ 469161 h 825932"/>
              <a:gd name="connsiteX22" fmla="*/ 1875795 w 3472060"/>
              <a:gd name="connsiteY22" fmla="*/ 444641 h 825932"/>
              <a:gd name="connsiteX23" fmla="*/ 1989128 w 3472060"/>
              <a:gd name="connsiteY23" fmla="*/ 418995 h 825932"/>
              <a:gd name="connsiteX24" fmla="*/ 2102476 w 3472060"/>
              <a:gd name="connsiteY24" fmla="*/ 393438 h 825932"/>
              <a:gd name="connsiteX25" fmla="*/ 2215549 w 3472060"/>
              <a:gd name="connsiteY25" fmla="*/ 366291 h 825932"/>
              <a:gd name="connsiteX26" fmla="*/ 2330490 w 3472060"/>
              <a:gd name="connsiteY26" fmla="*/ 337455 h 825932"/>
              <a:gd name="connsiteX27" fmla="*/ 2443333 w 3472060"/>
              <a:gd name="connsiteY27" fmla="*/ 308983 h 825932"/>
              <a:gd name="connsiteX28" fmla="*/ 2558014 w 3472060"/>
              <a:gd name="connsiteY28" fmla="*/ 278646 h 825932"/>
              <a:gd name="connsiteX29" fmla="*/ 2673621 w 3472060"/>
              <a:gd name="connsiteY29" fmla="*/ 247421 h 825932"/>
              <a:gd name="connsiteX30" fmla="*/ 2787008 w 3472060"/>
              <a:gd name="connsiteY30" fmla="*/ 215853 h 825932"/>
              <a:gd name="connsiteX31" fmla="*/ 2901442 w 3472060"/>
              <a:gd name="connsiteY31" fmla="*/ 182011 h 825932"/>
              <a:gd name="connsiteX32" fmla="*/ 3015722 w 3472060"/>
              <a:gd name="connsiteY32" fmla="*/ 147286 h 825932"/>
              <a:gd name="connsiteX33" fmla="*/ 3130018 w 3472060"/>
              <a:gd name="connsiteY33" fmla="*/ 112649 h 825932"/>
              <a:gd name="connsiteX34" fmla="*/ 3243551 w 3472060"/>
              <a:gd name="connsiteY34" fmla="*/ 75688 h 825932"/>
              <a:gd name="connsiteX35" fmla="*/ 3356992 w 3472060"/>
              <a:gd name="connsiteY35" fmla="*/ 38197 h 825932"/>
              <a:gd name="connsiteX36" fmla="*/ 3470310 w 3472060"/>
              <a:gd name="connsiteY36" fmla="*/ 0 h 825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3472060" h="825932">
                <a:moveTo>
                  <a:pt x="3470310" y="0"/>
                </a:moveTo>
                <a:lnTo>
                  <a:pt x="3472060" y="12850"/>
                </a:lnTo>
                <a:lnTo>
                  <a:pt x="3472060" y="480529"/>
                </a:lnTo>
                <a:lnTo>
                  <a:pt x="3363699" y="498471"/>
                </a:lnTo>
                <a:cubicBezTo>
                  <a:pt x="2435623" y="645518"/>
                  <a:pt x="603076" y="844866"/>
                  <a:pt x="42060" y="824486"/>
                </a:cubicBezTo>
                <a:cubicBezTo>
                  <a:pt x="28151" y="802425"/>
                  <a:pt x="13909" y="780513"/>
                  <a:pt x="0" y="758452"/>
                </a:cubicBezTo>
                <a:lnTo>
                  <a:pt x="188014" y="735602"/>
                </a:lnTo>
                <a:lnTo>
                  <a:pt x="284087" y="722590"/>
                </a:lnTo>
                <a:lnTo>
                  <a:pt x="382288" y="709392"/>
                </a:lnTo>
                <a:lnTo>
                  <a:pt x="481858" y="695774"/>
                </a:lnTo>
                <a:lnTo>
                  <a:pt x="581897" y="680711"/>
                </a:lnTo>
                <a:lnTo>
                  <a:pt x="683670" y="665256"/>
                </a:lnTo>
                <a:lnTo>
                  <a:pt x="787206" y="649587"/>
                </a:lnTo>
                <a:lnTo>
                  <a:pt x="892019" y="632968"/>
                </a:lnTo>
                <a:lnTo>
                  <a:pt x="997620" y="614667"/>
                </a:lnTo>
                <a:lnTo>
                  <a:pt x="1104727" y="596741"/>
                </a:lnTo>
                <a:lnTo>
                  <a:pt x="1212669" y="577397"/>
                </a:lnTo>
                <a:lnTo>
                  <a:pt x="1321506" y="556988"/>
                </a:lnTo>
                <a:lnTo>
                  <a:pt x="1430709" y="536607"/>
                </a:lnTo>
                <a:lnTo>
                  <a:pt x="1541050" y="514481"/>
                </a:lnTo>
                <a:lnTo>
                  <a:pt x="1652805" y="492202"/>
                </a:lnTo>
                <a:lnTo>
                  <a:pt x="1763708" y="469161"/>
                </a:lnTo>
                <a:lnTo>
                  <a:pt x="1875795" y="444641"/>
                </a:lnTo>
                <a:lnTo>
                  <a:pt x="1989128" y="418995"/>
                </a:lnTo>
                <a:lnTo>
                  <a:pt x="2102476" y="393438"/>
                </a:lnTo>
                <a:lnTo>
                  <a:pt x="2215549" y="366291"/>
                </a:lnTo>
                <a:lnTo>
                  <a:pt x="2330490" y="337455"/>
                </a:lnTo>
                <a:lnTo>
                  <a:pt x="2443333" y="308983"/>
                </a:lnTo>
                <a:lnTo>
                  <a:pt x="2558014" y="278646"/>
                </a:lnTo>
                <a:lnTo>
                  <a:pt x="2673621" y="247421"/>
                </a:lnTo>
                <a:lnTo>
                  <a:pt x="2787008" y="215853"/>
                </a:lnTo>
                <a:lnTo>
                  <a:pt x="2901442" y="182011"/>
                </a:lnTo>
                <a:lnTo>
                  <a:pt x="3015722" y="147286"/>
                </a:lnTo>
                <a:lnTo>
                  <a:pt x="3130018" y="112649"/>
                </a:lnTo>
                <a:lnTo>
                  <a:pt x="3243551" y="75688"/>
                </a:lnTo>
                <a:lnTo>
                  <a:pt x="3356992" y="38197"/>
                </a:lnTo>
                <a:lnTo>
                  <a:pt x="3470310" y="0"/>
                </a:lnTo>
                <a:close/>
              </a:path>
            </a:pathLst>
          </a:custGeom>
          <a:solidFill>
            <a:schemeClr val="bg1">
              <a:alpha val="20000"/>
            </a:schemeClr>
          </a:solidFill>
          <a:ln>
            <a:noFill/>
          </a:ln>
        </p:spPr>
        <p:txBody>
          <a:bodyPr rtlCol="0" anchor="ctr"/>
          <a:lstStyle/>
          <a:p>
            <a:pPr algn="ctr"/>
            <a:endParaRPr lang="en-US">
              <a:solidFill>
                <a:schemeClr val="tx1"/>
              </a:solidFill>
            </a:endParaRPr>
          </a:p>
        </p:txBody>
      </p:sp>
      <p:sp>
        <p:nvSpPr>
          <p:cNvPr id="2" name="Title 1">
            <a:extLst>
              <a:ext uri="{FF2B5EF4-FFF2-40B4-BE49-F238E27FC236}">
                <a16:creationId xmlns:a16="http://schemas.microsoft.com/office/drawing/2014/main" id="{47DA4C85-3870-03F5-121A-10ABCD1DC4BA}"/>
              </a:ext>
            </a:extLst>
          </p:cNvPr>
          <p:cNvSpPr>
            <a:spLocks noGrp="1"/>
          </p:cNvSpPr>
          <p:nvPr>
            <p:ph type="title"/>
          </p:nvPr>
        </p:nvSpPr>
        <p:spPr>
          <a:xfrm>
            <a:off x="486697" y="629267"/>
            <a:ext cx="6939116" cy="1016654"/>
          </a:xfrm>
        </p:spPr>
        <p:txBody>
          <a:bodyPr>
            <a:normAutofit/>
          </a:bodyPr>
          <a:lstStyle/>
          <a:p>
            <a:pPr>
              <a:lnSpc>
                <a:spcPct val="90000"/>
              </a:lnSpc>
            </a:pPr>
            <a:r>
              <a:rPr lang="en-US" sz="3300">
                <a:solidFill>
                  <a:srgbClr val="EBEBEB"/>
                </a:solidFill>
              </a:rPr>
              <a:t>3 MOST IMPORTANT STEPS TO GROW YOUR DONOR BASE</a:t>
            </a:r>
          </a:p>
        </p:txBody>
      </p:sp>
      <p:sp>
        <p:nvSpPr>
          <p:cNvPr id="14" name="Rectangle 13">
            <a:extLst>
              <a:ext uri="{FF2B5EF4-FFF2-40B4-BE49-F238E27FC236}">
                <a16:creationId xmlns:a16="http://schemas.microsoft.com/office/drawing/2014/main" id="{12F7E335-851A-4CAE-B09F-E657819D460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828359" y="0"/>
            <a:ext cx="51435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4" name="Slide Number Placeholder 3">
            <a:extLst>
              <a:ext uri="{FF2B5EF4-FFF2-40B4-BE49-F238E27FC236}">
                <a16:creationId xmlns:a16="http://schemas.microsoft.com/office/drawing/2014/main" id="{EE6D20CE-6D82-5B8F-27CD-06D23B4EC0B9}"/>
              </a:ext>
            </a:extLst>
          </p:cNvPr>
          <p:cNvSpPr>
            <a:spLocks noGrp="1"/>
          </p:cNvSpPr>
          <p:nvPr>
            <p:ph type="sldNum" sz="quarter" idx="12"/>
          </p:nvPr>
        </p:nvSpPr>
        <p:spPr>
          <a:xfrm>
            <a:off x="7764405" y="295729"/>
            <a:ext cx="628649" cy="767687"/>
          </a:xfrm>
        </p:spPr>
        <p:txBody>
          <a:bodyPr>
            <a:normAutofit/>
          </a:bodyPr>
          <a:lstStyle/>
          <a:p>
            <a:pPr>
              <a:spcAft>
                <a:spcPts val="600"/>
              </a:spcAft>
              <a:defRPr/>
            </a:pPr>
            <a:fld id="{508B6034-89EC-C147-BA13-07F9EAB1A2E2}" type="slidenum">
              <a:rPr lang="en-US">
                <a:solidFill>
                  <a:srgbClr val="FFFFFF"/>
                </a:solidFill>
              </a:rPr>
              <a:pPr>
                <a:spcAft>
                  <a:spcPts val="600"/>
                </a:spcAft>
                <a:defRPr/>
              </a:pPr>
              <a:t>22</a:t>
            </a:fld>
            <a:endParaRPr lang="en-US">
              <a:solidFill>
                <a:srgbClr val="FFFFFF"/>
              </a:solidFill>
            </a:endParaRPr>
          </a:p>
        </p:txBody>
      </p:sp>
      <p:sp>
        <p:nvSpPr>
          <p:cNvPr id="16" name="Freeform: Shape 15">
            <a:extLst>
              <a:ext uri="{FF2B5EF4-FFF2-40B4-BE49-F238E27FC236}">
                <a16:creationId xmlns:a16="http://schemas.microsoft.com/office/drawing/2014/main" id="{10B541F0-7F6E-402E-84D8-CF96EACA5FB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0" y="1762067"/>
            <a:ext cx="9144312" cy="5095933"/>
          </a:xfrm>
          <a:custGeom>
            <a:avLst/>
            <a:gdLst>
              <a:gd name="connsiteX0" fmla="*/ 1 w 12192418"/>
              <a:gd name="connsiteY0" fmla="*/ 0 h 5095933"/>
              <a:gd name="connsiteX1" fmla="*/ 71932 w 12192418"/>
              <a:gd name="connsiteY1" fmla="*/ 12261 h 5095933"/>
              <a:gd name="connsiteX2" fmla="*/ 282849 w 12192418"/>
              <a:gd name="connsiteY2" fmla="*/ 48343 h 5095933"/>
              <a:gd name="connsiteX3" fmla="*/ 436464 w 12192418"/>
              <a:gd name="connsiteY3" fmla="*/ 73565 h 5095933"/>
              <a:gd name="connsiteX4" fmla="*/ 619339 w 12192418"/>
              <a:gd name="connsiteY4" fmla="*/ 100188 h 5095933"/>
              <a:gd name="connsiteX5" fmla="*/ 836351 w 12192418"/>
              <a:gd name="connsiteY5" fmla="*/ 132066 h 5095933"/>
              <a:gd name="connsiteX6" fmla="*/ 1076528 w 12192418"/>
              <a:gd name="connsiteY6" fmla="*/ 165696 h 5095933"/>
              <a:gd name="connsiteX7" fmla="*/ 1347184 w 12192418"/>
              <a:gd name="connsiteY7" fmla="*/ 201077 h 5095933"/>
              <a:gd name="connsiteX8" fmla="*/ 1642223 w 12192418"/>
              <a:gd name="connsiteY8" fmla="*/ 238560 h 5095933"/>
              <a:gd name="connsiteX9" fmla="*/ 1962864 w 12192418"/>
              <a:gd name="connsiteY9" fmla="*/ 276043 h 5095933"/>
              <a:gd name="connsiteX10" fmla="*/ 2304232 w 12192418"/>
              <a:gd name="connsiteY10" fmla="*/ 314227 h 5095933"/>
              <a:gd name="connsiteX11" fmla="*/ 2672421 w 12192418"/>
              <a:gd name="connsiteY11" fmla="*/ 349608 h 5095933"/>
              <a:gd name="connsiteX12" fmla="*/ 3057678 w 12192418"/>
              <a:gd name="connsiteY12" fmla="*/ 383588 h 5095933"/>
              <a:gd name="connsiteX13" fmla="*/ 3464881 w 12192418"/>
              <a:gd name="connsiteY13" fmla="*/ 414415 h 5095933"/>
              <a:gd name="connsiteX14" fmla="*/ 3889152 w 12192418"/>
              <a:gd name="connsiteY14" fmla="*/ 443841 h 5095933"/>
              <a:gd name="connsiteX15" fmla="*/ 4331710 w 12192418"/>
              <a:gd name="connsiteY15" fmla="*/ 471515 h 5095933"/>
              <a:gd name="connsiteX16" fmla="*/ 4558476 w 12192418"/>
              <a:gd name="connsiteY16" fmla="*/ 481324 h 5095933"/>
              <a:gd name="connsiteX17" fmla="*/ 4790118 w 12192418"/>
              <a:gd name="connsiteY17" fmla="*/ 492183 h 5095933"/>
              <a:gd name="connsiteX18" fmla="*/ 5025418 w 12192418"/>
              <a:gd name="connsiteY18" fmla="*/ 502342 h 5095933"/>
              <a:gd name="connsiteX19" fmla="*/ 5261937 w 12192418"/>
              <a:gd name="connsiteY19" fmla="*/ 508998 h 5095933"/>
              <a:gd name="connsiteX20" fmla="*/ 5503332 w 12192418"/>
              <a:gd name="connsiteY20" fmla="*/ 514953 h 5095933"/>
              <a:gd name="connsiteX21" fmla="*/ 5747167 w 12192418"/>
              <a:gd name="connsiteY21" fmla="*/ 521259 h 5095933"/>
              <a:gd name="connsiteX22" fmla="*/ 5995877 w 12192418"/>
              <a:gd name="connsiteY22" fmla="*/ 525463 h 5095933"/>
              <a:gd name="connsiteX23" fmla="*/ 6247026 w 12192418"/>
              <a:gd name="connsiteY23" fmla="*/ 525463 h 5095933"/>
              <a:gd name="connsiteX24" fmla="*/ 6500613 w 12192418"/>
              <a:gd name="connsiteY24" fmla="*/ 527565 h 5095933"/>
              <a:gd name="connsiteX25" fmla="*/ 6756639 w 12192418"/>
              <a:gd name="connsiteY25" fmla="*/ 525463 h 5095933"/>
              <a:gd name="connsiteX26" fmla="*/ 7016322 w 12192418"/>
              <a:gd name="connsiteY26" fmla="*/ 521259 h 5095933"/>
              <a:gd name="connsiteX27" fmla="*/ 7276005 w 12192418"/>
              <a:gd name="connsiteY27" fmla="*/ 517406 h 5095933"/>
              <a:gd name="connsiteX28" fmla="*/ 7539345 w 12192418"/>
              <a:gd name="connsiteY28" fmla="*/ 508998 h 5095933"/>
              <a:gd name="connsiteX29" fmla="*/ 7805124 w 12192418"/>
              <a:gd name="connsiteY29" fmla="*/ 500241 h 5095933"/>
              <a:gd name="connsiteX30" fmla="*/ 8070903 w 12192418"/>
              <a:gd name="connsiteY30" fmla="*/ 490082 h 5095933"/>
              <a:gd name="connsiteX31" fmla="*/ 8339121 w 12192418"/>
              <a:gd name="connsiteY31" fmla="*/ 475719 h 5095933"/>
              <a:gd name="connsiteX32" fmla="*/ 8609776 w 12192418"/>
              <a:gd name="connsiteY32" fmla="*/ 458554 h 5095933"/>
              <a:gd name="connsiteX33" fmla="*/ 8881651 w 12192418"/>
              <a:gd name="connsiteY33" fmla="*/ 442089 h 5095933"/>
              <a:gd name="connsiteX34" fmla="*/ 9153526 w 12192418"/>
              <a:gd name="connsiteY34" fmla="*/ 421071 h 5095933"/>
              <a:gd name="connsiteX35" fmla="*/ 9429058 w 12192418"/>
              <a:gd name="connsiteY35" fmla="*/ 395849 h 5095933"/>
              <a:gd name="connsiteX36" fmla="*/ 9700933 w 12192418"/>
              <a:gd name="connsiteY36" fmla="*/ 370626 h 5095933"/>
              <a:gd name="connsiteX37" fmla="*/ 9977684 w 12192418"/>
              <a:gd name="connsiteY37" fmla="*/ 341551 h 5095933"/>
              <a:gd name="connsiteX38" fmla="*/ 10255655 w 12192418"/>
              <a:gd name="connsiteY38" fmla="*/ 309673 h 5095933"/>
              <a:gd name="connsiteX39" fmla="*/ 10529968 w 12192418"/>
              <a:gd name="connsiteY39" fmla="*/ 276043 h 5095933"/>
              <a:gd name="connsiteX40" fmla="*/ 10807939 w 12192418"/>
              <a:gd name="connsiteY40" fmla="*/ 236809 h 5095933"/>
              <a:gd name="connsiteX41" fmla="*/ 11084690 w 12192418"/>
              <a:gd name="connsiteY41" fmla="*/ 194772 h 5095933"/>
              <a:gd name="connsiteX42" fmla="*/ 11362661 w 12192418"/>
              <a:gd name="connsiteY42" fmla="*/ 153085 h 5095933"/>
              <a:gd name="connsiteX43" fmla="*/ 11639412 w 12192418"/>
              <a:gd name="connsiteY43" fmla="*/ 104392 h 5095933"/>
              <a:gd name="connsiteX44" fmla="*/ 11914945 w 12192418"/>
              <a:gd name="connsiteY44" fmla="*/ 54648 h 5095933"/>
              <a:gd name="connsiteX45" fmla="*/ 12191696 w 12192418"/>
              <a:gd name="connsiteY45" fmla="*/ 2452 h 5095933"/>
              <a:gd name="connsiteX46" fmla="*/ 12191696 w 12192418"/>
              <a:gd name="connsiteY46" fmla="*/ 2109542 h 5095933"/>
              <a:gd name="connsiteX47" fmla="*/ 12191999 w 12192418"/>
              <a:gd name="connsiteY47" fmla="*/ 2109542 h 5095933"/>
              <a:gd name="connsiteX48" fmla="*/ 12191999 w 12192418"/>
              <a:gd name="connsiteY48" fmla="*/ 2802467 h 5095933"/>
              <a:gd name="connsiteX49" fmla="*/ 12192418 w 12192418"/>
              <a:gd name="connsiteY49" fmla="*/ 2802467 h 5095933"/>
              <a:gd name="connsiteX50" fmla="*/ 12192418 w 12192418"/>
              <a:gd name="connsiteY50" fmla="*/ 5095933 h 5095933"/>
              <a:gd name="connsiteX51" fmla="*/ 1 w 12192418"/>
              <a:gd name="connsiteY51" fmla="*/ 5095933 h 5095933"/>
              <a:gd name="connsiteX52" fmla="*/ 1 w 12192418"/>
              <a:gd name="connsiteY52" fmla="*/ 4074529 h 5095933"/>
              <a:gd name="connsiteX53" fmla="*/ 0 w 12192418"/>
              <a:gd name="connsiteY53" fmla="*/ 4074529 h 5095933"/>
              <a:gd name="connsiteX54" fmla="*/ 0 w 12192418"/>
              <a:gd name="connsiteY54" fmla="*/ 2109542 h 5095933"/>
              <a:gd name="connsiteX55" fmla="*/ 1 w 12192418"/>
              <a:gd name="connsiteY55" fmla="*/ 2109542 h 50959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Lst>
            <a:rect l="l" t="t" r="r" b="b"/>
            <a:pathLst>
              <a:path w="12192418" h="5095933">
                <a:moveTo>
                  <a:pt x="1" y="0"/>
                </a:moveTo>
                <a:lnTo>
                  <a:pt x="71932" y="12261"/>
                </a:lnTo>
                <a:lnTo>
                  <a:pt x="282849" y="48343"/>
                </a:lnTo>
                <a:lnTo>
                  <a:pt x="436464" y="73565"/>
                </a:lnTo>
                <a:lnTo>
                  <a:pt x="619339" y="100188"/>
                </a:lnTo>
                <a:lnTo>
                  <a:pt x="836351" y="132066"/>
                </a:lnTo>
                <a:lnTo>
                  <a:pt x="1076528" y="165696"/>
                </a:lnTo>
                <a:lnTo>
                  <a:pt x="1347184" y="201077"/>
                </a:lnTo>
                <a:lnTo>
                  <a:pt x="1642223" y="238560"/>
                </a:lnTo>
                <a:lnTo>
                  <a:pt x="1962864" y="276043"/>
                </a:lnTo>
                <a:lnTo>
                  <a:pt x="2304232" y="314227"/>
                </a:lnTo>
                <a:lnTo>
                  <a:pt x="2672421" y="349608"/>
                </a:lnTo>
                <a:lnTo>
                  <a:pt x="3057678" y="383588"/>
                </a:lnTo>
                <a:lnTo>
                  <a:pt x="3464881" y="414415"/>
                </a:lnTo>
                <a:lnTo>
                  <a:pt x="3889152" y="443841"/>
                </a:lnTo>
                <a:lnTo>
                  <a:pt x="4331710" y="471515"/>
                </a:lnTo>
                <a:lnTo>
                  <a:pt x="4558476" y="481324"/>
                </a:lnTo>
                <a:lnTo>
                  <a:pt x="4790118" y="492183"/>
                </a:lnTo>
                <a:lnTo>
                  <a:pt x="5025418" y="502342"/>
                </a:lnTo>
                <a:lnTo>
                  <a:pt x="5261937" y="508998"/>
                </a:lnTo>
                <a:lnTo>
                  <a:pt x="5503332" y="514953"/>
                </a:lnTo>
                <a:lnTo>
                  <a:pt x="5747167" y="521259"/>
                </a:lnTo>
                <a:lnTo>
                  <a:pt x="5995877" y="525463"/>
                </a:lnTo>
                <a:lnTo>
                  <a:pt x="6247026" y="525463"/>
                </a:lnTo>
                <a:lnTo>
                  <a:pt x="6500613" y="527565"/>
                </a:lnTo>
                <a:lnTo>
                  <a:pt x="6756639" y="525463"/>
                </a:lnTo>
                <a:lnTo>
                  <a:pt x="7016322" y="521259"/>
                </a:lnTo>
                <a:lnTo>
                  <a:pt x="7276005" y="517406"/>
                </a:lnTo>
                <a:lnTo>
                  <a:pt x="7539345" y="508998"/>
                </a:lnTo>
                <a:lnTo>
                  <a:pt x="7805124" y="500241"/>
                </a:lnTo>
                <a:lnTo>
                  <a:pt x="8070903" y="490082"/>
                </a:lnTo>
                <a:lnTo>
                  <a:pt x="8339121" y="475719"/>
                </a:lnTo>
                <a:lnTo>
                  <a:pt x="8609776" y="458554"/>
                </a:lnTo>
                <a:lnTo>
                  <a:pt x="8881651" y="442089"/>
                </a:lnTo>
                <a:lnTo>
                  <a:pt x="9153526" y="421071"/>
                </a:lnTo>
                <a:lnTo>
                  <a:pt x="9429058" y="395849"/>
                </a:lnTo>
                <a:lnTo>
                  <a:pt x="9700933" y="370626"/>
                </a:lnTo>
                <a:lnTo>
                  <a:pt x="9977684" y="341551"/>
                </a:lnTo>
                <a:lnTo>
                  <a:pt x="10255655" y="309673"/>
                </a:lnTo>
                <a:lnTo>
                  <a:pt x="10529968" y="276043"/>
                </a:lnTo>
                <a:lnTo>
                  <a:pt x="10807939" y="236809"/>
                </a:lnTo>
                <a:lnTo>
                  <a:pt x="11084690" y="194772"/>
                </a:lnTo>
                <a:lnTo>
                  <a:pt x="11362661" y="153085"/>
                </a:lnTo>
                <a:lnTo>
                  <a:pt x="11639412" y="104392"/>
                </a:lnTo>
                <a:lnTo>
                  <a:pt x="11914945" y="54648"/>
                </a:lnTo>
                <a:lnTo>
                  <a:pt x="12191696" y="2452"/>
                </a:lnTo>
                <a:lnTo>
                  <a:pt x="12191696" y="2109542"/>
                </a:lnTo>
                <a:lnTo>
                  <a:pt x="12191999" y="2109542"/>
                </a:lnTo>
                <a:lnTo>
                  <a:pt x="12191999" y="2802467"/>
                </a:lnTo>
                <a:lnTo>
                  <a:pt x="12192418" y="2802467"/>
                </a:lnTo>
                <a:lnTo>
                  <a:pt x="12192418" y="5095933"/>
                </a:lnTo>
                <a:lnTo>
                  <a:pt x="1" y="5095933"/>
                </a:lnTo>
                <a:lnTo>
                  <a:pt x="1" y="4074529"/>
                </a:lnTo>
                <a:lnTo>
                  <a:pt x="0" y="4074529"/>
                </a:lnTo>
                <a:lnTo>
                  <a:pt x="0" y="2109542"/>
                </a:lnTo>
                <a:lnTo>
                  <a:pt x="1" y="2109542"/>
                </a:lnTo>
                <a:close/>
              </a:path>
            </a:pathLst>
          </a:custGeom>
          <a:solidFill>
            <a:schemeClr val="bg1"/>
          </a:solidFill>
          <a:ln>
            <a:noFill/>
          </a:ln>
        </p:spPr>
      </p:sp>
      <p:graphicFrame>
        <p:nvGraphicFramePr>
          <p:cNvPr id="6" name="Content Placeholder 2">
            <a:extLst>
              <a:ext uri="{FF2B5EF4-FFF2-40B4-BE49-F238E27FC236}">
                <a16:creationId xmlns:a16="http://schemas.microsoft.com/office/drawing/2014/main" id="{0D2711A7-8EF5-3A82-E526-227FB4722CFD}"/>
              </a:ext>
            </a:extLst>
          </p:cNvPr>
          <p:cNvGraphicFramePr>
            <a:graphicFrameLocks noGrp="1"/>
          </p:cNvGraphicFramePr>
          <p:nvPr>
            <p:ph idx="1"/>
            <p:extLst>
              <p:ext uri="{D42A27DB-BD31-4B8C-83A1-F6EECF244321}">
                <p14:modId xmlns:p14="http://schemas.microsoft.com/office/powerpoint/2010/main" val="2778714308"/>
              </p:ext>
            </p:extLst>
          </p:nvPr>
        </p:nvGraphicFramePr>
        <p:xfrm>
          <a:off x="486697" y="2810256"/>
          <a:ext cx="8171528" cy="340427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368351167"/>
      </p:ext>
    </p:extLst>
  </p:cSld>
  <p:clrMapOvr>
    <a:overrideClrMapping bg1="lt1" tx1="dk1" bg2="lt2" tx2="dk2" accent1="accent1" accent2="accent2" accent3="accent3" accent4="accent4" accent5="accent5" accent6="accent6" hlink="hlink" folHlink="folHlink"/>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135" name="Rectangle 134">
            <a:extLst>
              <a:ext uri="{FF2B5EF4-FFF2-40B4-BE49-F238E27FC236}">
                <a16:creationId xmlns:a16="http://schemas.microsoft.com/office/drawing/2014/main" id="{052BEFF1-896C-45B1-B02C-96A6A1BC389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en-US"/>
          </a:p>
        </p:txBody>
      </p:sp>
      <p:sp>
        <p:nvSpPr>
          <p:cNvPr id="137" name="Freeform 36">
            <a:extLst>
              <a:ext uri="{FF2B5EF4-FFF2-40B4-BE49-F238E27FC236}">
                <a16:creationId xmlns:a16="http://schemas.microsoft.com/office/drawing/2014/main" id="{BB237A14-61B1-4C00-A670-5D8D68A8668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483477" y="0"/>
            <a:ext cx="419604" cy="3709642"/>
          </a:xfrm>
          <a:custGeom>
            <a:avLst/>
            <a:gdLst>
              <a:gd name="connsiteX0" fmla="*/ 0 w 559472"/>
              <a:gd name="connsiteY0" fmla="*/ 0 h 3709642"/>
              <a:gd name="connsiteX1" fmla="*/ 473952 w 559472"/>
              <a:gd name="connsiteY1" fmla="*/ 0 h 3709642"/>
              <a:gd name="connsiteX2" fmla="*/ 485840 w 559472"/>
              <a:gd name="connsiteY2" fmla="*/ 161194 h 3709642"/>
              <a:gd name="connsiteX3" fmla="*/ 523949 w 559472"/>
              <a:gd name="connsiteY3" fmla="*/ 3672197 h 3709642"/>
              <a:gd name="connsiteX4" fmla="*/ 454748 w 559472"/>
              <a:gd name="connsiteY4" fmla="*/ 3709642 h 3709642"/>
              <a:gd name="connsiteX5" fmla="*/ 448224 w 559472"/>
              <a:gd name="connsiteY5" fmla="*/ 3510471 h 3709642"/>
              <a:gd name="connsiteX6" fmla="*/ 443564 w 559472"/>
              <a:gd name="connsiteY6" fmla="*/ 3408563 h 3709642"/>
              <a:gd name="connsiteX7" fmla="*/ 438902 w 559472"/>
              <a:gd name="connsiteY7" fmla="*/ 3304407 h 3709642"/>
              <a:gd name="connsiteX8" fmla="*/ 433941 w 559472"/>
              <a:gd name="connsiteY8" fmla="*/ 3198777 h 3709642"/>
              <a:gd name="connsiteX9" fmla="*/ 427584 w 559472"/>
              <a:gd name="connsiteY9" fmla="*/ 3092510 h 3709642"/>
              <a:gd name="connsiteX10" fmla="*/ 420988 w 559472"/>
              <a:gd name="connsiteY10" fmla="*/ 2984390 h 3709642"/>
              <a:gd name="connsiteX11" fmla="*/ 414330 w 559472"/>
              <a:gd name="connsiteY11" fmla="*/ 2874401 h 3709642"/>
              <a:gd name="connsiteX12" fmla="*/ 406840 w 559472"/>
              <a:gd name="connsiteY12" fmla="*/ 2762980 h 3709642"/>
              <a:gd name="connsiteX13" fmla="*/ 397745 w 559472"/>
              <a:gd name="connsiteY13" fmla="*/ 2650566 h 3709642"/>
              <a:gd name="connsiteX14" fmla="*/ 389154 w 559472"/>
              <a:gd name="connsiteY14" fmla="*/ 2536612 h 3709642"/>
              <a:gd name="connsiteX15" fmla="*/ 379225 w 559472"/>
              <a:gd name="connsiteY15" fmla="*/ 2421642 h 3709642"/>
              <a:gd name="connsiteX16" fmla="*/ 368316 w 559472"/>
              <a:gd name="connsiteY16" fmla="*/ 2305627 h 3709642"/>
              <a:gd name="connsiteX17" fmla="*/ 357466 w 559472"/>
              <a:gd name="connsiteY17" fmla="*/ 2189233 h 3709642"/>
              <a:gd name="connsiteX18" fmla="*/ 344982 w 559472"/>
              <a:gd name="connsiteY18" fmla="*/ 2071473 h 3709642"/>
              <a:gd name="connsiteX19" fmla="*/ 332466 w 559472"/>
              <a:gd name="connsiteY19" fmla="*/ 1952216 h 3709642"/>
              <a:gd name="connsiteX20" fmla="*/ 319121 w 559472"/>
              <a:gd name="connsiteY20" fmla="*/ 1833776 h 3709642"/>
              <a:gd name="connsiteX21" fmla="*/ 304408 w 559472"/>
              <a:gd name="connsiteY21" fmla="*/ 1713948 h 3709642"/>
              <a:gd name="connsiteX22" fmla="*/ 288685 w 559472"/>
              <a:gd name="connsiteY22" fmla="*/ 1592703 h 3709642"/>
              <a:gd name="connsiteX23" fmla="*/ 273050 w 559472"/>
              <a:gd name="connsiteY23" fmla="*/ 1471451 h 3709642"/>
              <a:gd name="connsiteX24" fmla="*/ 255813 w 559472"/>
              <a:gd name="connsiteY24" fmla="*/ 1350328 h 3709642"/>
              <a:gd name="connsiteX25" fmla="*/ 237060 w 559472"/>
              <a:gd name="connsiteY25" fmla="*/ 1227080 h 3709642"/>
              <a:gd name="connsiteX26" fmla="*/ 218488 w 559472"/>
              <a:gd name="connsiteY26" fmla="*/ 1106065 h 3709642"/>
              <a:gd name="connsiteX27" fmla="*/ 198221 w 559472"/>
              <a:gd name="connsiteY27" fmla="*/ 982940 h 3709642"/>
              <a:gd name="connsiteX28" fmla="*/ 177152 w 559472"/>
              <a:gd name="connsiteY28" fmla="*/ 858755 h 3709642"/>
              <a:gd name="connsiteX29" fmla="*/ 155551 w 559472"/>
              <a:gd name="connsiteY29" fmla="*/ 736861 h 3709642"/>
              <a:gd name="connsiteX30" fmla="*/ 131782 w 559472"/>
              <a:gd name="connsiteY30" fmla="*/ 613645 h 3709642"/>
              <a:gd name="connsiteX31" fmla="*/ 107123 w 559472"/>
              <a:gd name="connsiteY31" fmla="*/ 490500 h 3709642"/>
              <a:gd name="connsiteX32" fmla="*/ 82552 w 559472"/>
              <a:gd name="connsiteY32" fmla="*/ 367348 h 3709642"/>
              <a:gd name="connsiteX33" fmla="*/ 55608 w 559472"/>
              <a:gd name="connsiteY33" fmla="*/ 244762 h 3709642"/>
              <a:gd name="connsiteX34" fmla="*/ 28130 w 559472"/>
              <a:gd name="connsiteY34" fmla="*/ 122220 h 3709642"/>
              <a:gd name="connsiteX35" fmla="*/ 0 w 559472"/>
              <a:gd name="connsiteY35" fmla="*/ 0 h 3709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559472" h="3709642">
                <a:moveTo>
                  <a:pt x="0" y="0"/>
                </a:moveTo>
                <a:lnTo>
                  <a:pt x="473952" y="0"/>
                </a:lnTo>
                <a:lnTo>
                  <a:pt x="485840" y="161194"/>
                </a:lnTo>
                <a:cubicBezTo>
                  <a:pt x="552063" y="1147770"/>
                  <a:pt x="592441" y="3086737"/>
                  <a:pt x="523949" y="3672197"/>
                </a:cubicBezTo>
                <a:cubicBezTo>
                  <a:pt x="500842" y="3684557"/>
                  <a:pt x="477855" y="3697282"/>
                  <a:pt x="454748" y="3709642"/>
                </a:cubicBezTo>
                <a:lnTo>
                  <a:pt x="448224" y="3510471"/>
                </a:lnTo>
                <a:lnTo>
                  <a:pt x="443564" y="3408563"/>
                </a:lnTo>
                <a:lnTo>
                  <a:pt x="438902" y="3304407"/>
                </a:lnTo>
                <a:lnTo>
                  <a:pt x="433941" y="3198777"/>
                </a:lnTo>
                <a:lnTo>
                  <a:pt x="427584" y="3092510"/>
                </a:lnTo>
                <a:lnTo>
                  <a:pt x="420988" y="2984390"/>
                </a:lnTo>
                <a:lnTo>
                  <a:pt x="414330" y="2874401"/>
                </a:lnTo>
                <a:lnTo>
                  <a:pt x="406840" y="2762980"/>
                </a:lnTo>
                <a:lnTo>
                  <a:pt x="397745" y="2650566"/>
                </a:lnTo>
                <a:lnTo>
                  <a:pt x="389154" y="2536612"/>
                </a:lnTo>
                <a:lnTo>
                  <a:pt x="379225" y="2421642"/>
                </a:lnTo>
                <a:lnTo>
                  <a:pt x="368316" y="2305627"/>
                </a:lnTo>
                <a:lnTo>
                  <a:pt x="357466" y="2189233"/>
                </a:lnTo>
                <a:lnTo>
                  <a:pt x="344982" y="2071473"/>
                </a:lnTo>
                <a:lnTo>
                  <a:pt x="332466" y="1952216"/>
                </a:lnTo>
                <a:lnTo>
                  <a:pt x="319121" y="1833776"/>
                </a:lnTo>
                <a:lnTo>
                  <a:pt x="304408" y="1713948"/>
                </a:lnTo>
                <a:lnTo>
                  <a:pt x="288685" y="1592703"/>
                </a:lnTo>
                <a:lnTo>
                  <a:pt x="273050" y="1471451"/>
                </a:lnTo>
                <a:lnTo>
                  <a:pt x="255813" y="1350328"/>
                </a:lnTo>
                <a:lnTo>
                  <a:pt x="237060" y="1227080"/>
                </a:lnTo>
                <a:lnTo>
                  <a:pt x="218488" y="1106065"/>
                </a:lnTo>
                <a:lnTo>
                  <a:pt x="198221" y="982940"/>
                </a:lnTo>
                <a:lnTo>
                  <a:pt x="177152" y="858755"/>
                </a:lnTo>
                <a:lnTo>
                  <a:pt x="155551" y="736861"/>
                </a:lnTo>
                <a:lnTo>
                  <a:pt x="131782" y="613645"/>
                </a:lnTo>
                <a:lnTo>
                  <a:pt x="107123" y="490500"/>
                </a:lnTo>
                <a:lnTo>
                  <a:pt x="82552" y="367348"/>
                </a:lnTo>
                <a:lnTo>
                  <a:pt x="55608" y="244762"/>
                </a:lnTo>
                <a:lnTo>
                  <a:pt x="28130" y="122220"/>
                </a:lnTo>
                <a:lnTo>
                  <a:pt x="0" y="0"/>
                </a:lnTo>
                <a:close/>
              </a:path>
            </a:pathLst>
          </a:custGeom>
          <a:solidFill>
            <a:schemeClr val="tx2">
              <a:alpha val="20000"/>
            </a:schemeClr>
          </a:solidFill>
          <a:ln>
            <a:noFill/>
          </a:ln>
        </p:spPr>
        <p:txBody>
          <a:bodyPr rtlCol="0" anchor="ctr"/>
          <a:lstStyle/>
          <a:p>
            <a:pPr algn="ctr"/>
            <a:endParaRPr lang="en-US"/>
          </a:p>
        </p:txBody>
      </p:sp>
      <p:sp>
        <p:nvSpPr>
          <p:cNvPr id="139" name="Freeform: Shape 138">
            <a:extLst>
              <a:ext uri="{FF2B5EF4-FFF2-40B4-BE49-F238E27FC236}">
                <a16:creationId xmlns:a16="http://schemas.microsoft.com/office/drawing/2014/main" id="{8598F259-6F54-47A3-8D13-1603D786A3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3743184" cy="6858001"/>
          </a:xfrm>
          <a:custGeom>
            <a:avLst/>
            <a:gdLst>
              <a:gd name="connsiteX0" fmla="*/ 3646196 w 4990911"/>
              <a:gd name="connsiteY0" fmla="*/ 0 h 6858001"/>
              <a:gd name="connsiteX1" fmla="*/ 4989734 w 4990911"/>
              <a:gd name="connsiteY1" fmla="*/ 0 h 6858001"/>
              <a:gd name="connsiteX2" fmla="*/ 4964689 w 4990911"/>
              <a:gd name="connsiteY2" fmla="*/ 155677 h 6858001"/>
              <a:gd name="connsiteX3" fmla="*/ 4940820 w 4990911"/>
              <a:gd name="connsiteY3" fmla="*/ 310668 h 6858001"/>
              <a:gd name="connsiteX4" fmla="*/ 4917456 w 4990911"/>
              <a:gd name="connsiteY4" fmla="*/ 466344 h 6858001"/>
              <a:gd name="connsiteX5" fmla="*/ 4897453 w 4990911"/>
              <a:gd name="connsiteY5" fmla="*/ 622707 h 6858001"/>
              <a:gd name="connsiteX6" fmla="*/ 4877282 w 4990911"/>
              <a:gd name="connsiteY6" fmla="*/ 778383 h 6858001"/>
              <a:gd name="connsiteX7" fmla="*/ 4858456 w 4990911"/>
              <a:gd name="connsiteY7" fmla="*/ 934746 h 6858001"/>
              <a:gd name="connsiteX8" fmla="*/ 4842320 w 4990911"/>
              <a:gd name="connsiteY8" fmla="*/ 1089051 h 6858001"/>
              <a:gd name="connsiteX9" fmla="*/ 4827024 w 4990911"/>
              <a:gd name="connsiteY9" fmla="*/ 1245413 h 6858001"/>
              <a:gd name="connsiteX10" fmla="*/ 4813072 w 4990911"/>
              <a:gd name="connsiteY10" fmla="*/ 1401090 h 6858001"/>
              <a:gd name="connsiteX11" fmla="*/ 4800970 w 4990911"/>
              <a:gd name="connsiteY11" fmla="*/ 1554023 h 6858001"/>
              <a:gd name="connsiteX12" fmla="*/ 4788867 w 4990911"/>
              <a:gd name="connsiteY12" fmla="*/ 1709014 h 6858001"/>
              <a:gd name="connsiteX13" fmla="*/ 4778782 w 4990911"/>
              <a:gd name="connsiteY13" fmla="*/ 1861947 h 6858001"/>
              <a:gd name="connsiteX14" fmla="*/ 4770882 w 4990911"/>
              <a:gd name="connsiteY14" fmla="*/ 2014881 h 6858001"/>
              <a:gd name="connsiteX15" fmla="*/ 4762645 w 4990911"/>
              <a:gd name="connsiteY15" fmla="*/ 2167128 h 6858001"/>
              <a:gd name="connsiteX16" fmla="*/ 4755754 w 4990911"/>
              <a:gd name="connsiteY16" fmla="*/ 2318004 h 6858001"/>
              <a:gd name="connsiteX17" fmla="*/ 4750879 w 4990911"/>
              <a:gd name="connsiteY17" fmla="*/ 2467509 h 6858001"/>
              <a:gd name="connsiteX18" fmla="*/ 4746677 w 4990911"/>
              <a:gd name="connsiteY18" fmla="*/ 2617013 h 6858001"/>
              <a:gd name="connsiteX19" fmla="*/ 4742643 w 4990911"/>
              <a:gd name="connsiteY19" fmla="*/ 2765146 h 6858001"/>
              <a:gd name="connsiteX20" fmla="*/ 4740794 w 4990911"/>
              <a:gd name="connsiteY20" fmla="*/ 2911221 h 6858001"/>
              <a:gd name="connsiteX21" fmla="*/ 4738777 w 4990911"/>
              <a:gd name="connsiteY21" fmla="*/ 3057297 h 6858001"/>
              <a:gd name="connsiteX22" fmla="*/ 4737768 w 4990911"/>
              <a:gd name="connsiteY22" fmla="*/ 3201315 h 6858001"/>
              <a:gd name="connsiteX23" fmla="*/ 4738777 w 4990911"/>
              <a:gd name="connsiteY23" fmla="*/ 3343961 h 6858001"/>
              <a:gd name="connsiteX24" fmla="*/ 4738777 w 4990911"/>
              <a:gd name="connsiteY24" fmla="*/ 3485236 h 6858001"/>
              <a:gd name="connsiteX25" fmla="*/ 4740794 w 4990911"/>
              <a:gd name="connsiteY25" fmla="*/ 3625139 h 6858001"/>
              <a:gd name="connsiteX26" fmla="*/ 4743819 w 4990911"/>
              <a:gd name="connsiteY26" fmla="*/ 3762299 h 6858001"/>
              <a:gd name="connsiteX27" fmla="*/ 4746677 w 4990911"/>
              <a:gd name="connsiteY27" fmla="*/ 3898087 h 6858001"/>
              <a:gd name="connsiteX28" fmla="*/ 4749871 w 4990911"/>
              <a:gd name="connsiteY28" fmla="*/ 4031133 h 6858001"/>
              <a:gd name="connsiteX29" fmla="*/ 4754745 w 4990911"/>
              <a:gd name="connsiteY29" fmla="*/ 4163492 h 6858001"/>
              <a:gd name="connsiteX30" fmla="*/ 4759956 w 4990911"/>
              <a:gd name="connsiteY30" fmla="*/ 4293793 h 6858001"/>
              <a:gd name="connsiteX31" fmla="*/ 4764662 w 4990911"/>
              <a:gd name="connsiteY31" fmla="*/ 4421352 h 6858001"/>
              <a:gd name="connsiteX32" fmla="*/ 4777942 w 4990911"/>
              <a:gd name="connsiteY32" fmla="*/ 4670298 h 6858001"/>
              <a:gd name="connsiteX33" fmla="*/ 4792061 w 4990911"/>
              <a:gd name="connsiteY33" fmla="*/ 4908956 h 6858001"/>
              <a:gd name="connsiteX34" fmla="*/ 4806853 w 4990911"/>
              <a:gd name="connsiteY34" fmla="*/ 5138013 h 6858001"/>
              <a:gd name="connsiteX35" fmla="*/ 4823158 w 4990911"/>
              <a:gd name="connsiteY35" fmla="*/ 5354726 h 6858001"/>
              <a:gd name="connsiteX36" fmla="*/ 4840135 w 4990911"/>
              <a:gd name="connsiteY36" fmla="*/ 5561838 h 6858001"/>
              <a:gd name="connsiteX37" fmla="*/ 4858456 w 4990911"/>
              <a:gd name="connsiteY37" fmla="*/ 5753862 h 6858001"/>
              <a:gd name="connsiteX38" fmla="*/ 4876442 w 4990911"/>
              <a:gd name="connsiteY38" fmla="*/ 5934227 h 6858001"/>
              <a:gd name="connsiteX39" fmla="*/ 4894427 w 4990911"/>
              <a:gd name="connsiteY39" fmla="*/ 6100191 h 6858001"/>
              <a:gd name="connsiteX40" fmla="*/ 4911404 w 4990911"/>
              <a:gd name="connsiteY40" fmla="*/ 6252438 h 6858001"/>
              <a:gd name="connsiteX41" fmla="*/ 4927541 w 4990911"/>
              <a:gd name="connsiteY41" fmla="*/ 6387541 h 6858001"/>
              <a:gd name="connsiteX42" fmla="*/ 4942837 w 4990911"/>
              <a:gd name="connsiteY42" fmla="*/ 6509613 h 6858001"/>
              <a:gd name="connsiteX43" fmla="*/ 4955612 w 4990911"/>
              <a:gd name="connsiteY43" fmla="*/ 6612483 h 6858001"/>
              <a:gd name="connsiteX44" fmla="*/ 4967714 w 4990911"/>
              <a:gd name="connsiteY44" fmla="*/ 6698894 h 6858001"/>
              <a:gd name="connsiteX45" fmla="*/ 4985028 w 4990911"/>
              <a:gd name="connsiteY45" fmla="*/ 6817538 h 6858001"/>
              <a:gd name="connsiteX46" fmla="*/ 4990911 w 4990911"/>
              <a:gd name="connsiteY46" fmla="*/ 6858000 h 6858001"/>
              <a:gd name="connsiteX47" fmla="*/ 4085557 w 4990911"/>
              <a:gd name="connsiteY47" fmla="*/ 6858000 h 6858001"/>
              <a:gd name="connsiteX48" fmla="*/ 4085557 w 4990911"/>
              <a:gd name="connsiteY48" fmla="*/ 6858001 h 6858001"/>
              <a:gd name="connsiteX49" fmla="*/ 0 w 4990911"/>
              <a:gd name="connsiteY49" fmla="*/ 6858001 h 6858001"/>
              <a:gd name="connsiteX50" fmla="*/ 0 w 4990911"/>
              <a:gd name="connsiteY50" fmla="*/ 1 h 6858001"/>
              <a:gd name="connsiteX51" fmla="*/ 3646196 w 4990911"/>
              <a:gd name="connsiteY51" fmla="*/ 1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4990911" h="6858001">
                <a:moveTo>
                  <a:pt x="3646196" y="0"/>
                </a:moveTo>
                <a:lnTo>
                  <a:pt x="4989734" y="0"/>
                </a:lnTo>
                <a:lnTo>
                  <a:pt x="4964689" y="155677"/>
                </a:lnTo>
                <a:lnTo>
                  <a:pt x="4940820" y="310668"/>
                </a:lnTo>
                <a:lnTo>
                  <a:pt x="4917456" y="466344"/>
                </a:lnTo>
                <a:lnTo>
                  <a:pt x="4897453" y="622707"/>
                </a:lnTo>
                <a:lnTo>
                  <a:pt x="4877282" y="778383"/>
                </a:lnTo>
                <a:lnTo>
                  <a:pt x="4858456" y="934746"/>
                </a:lnTo>
                <a:lnTo>
                  <a:pt x="4842320" y="1089051"/>
                </a:lnTo>
                <a:lnTo>
                  <a:pt x="4827024" y="1245413"/>
                </a:lnTo>
                <a:lnTo>
                  <a:pt x="4813072" y="1401090"/>
                </a:lnTo>
                <a:lnTo>
                  <a:pt x="4800970" y="1554023"/>
                </a:lnTo>
                <a:lnTo>
                  <a:pt x="4788867" y="1709014"/>
                </a:lnTo>
                <a:lnTo>
                  <a:pt x="4778782" y="1861947"/>
                </a:lnTo>
                <a:lnTo>
                  <a:pt x="4770882" y="2014881"/>
                </a:lnTo>
                <a:lnTo>
                  <a:pt x="4762645" y="2167128"/>
                </a:lnTo>
                <a:lnTo>
                  <a:pt x="4755754" y="2318004"/>
                </a:lnTo>
                <a:lnTo>
                  <a:pt x="4750879" y="2467509"/>
                </a:lnTo>
                <a:lnTo>
                  <a:pt x="4746677" y="2617013"/>
                </a:lnTo>
                <a:lnTo>
                  <a:pt x="4742643" y="2765146"/>
                </a:lnTo>
                <a:lnTo>
                  <a:pt x="4740794" y="2911221"/>
                </a:lnTo>
                <a:lnTo>
                  <a:pt x="4738777" y="3057297"/>
                </a:lnTo>
                <a:lnTo>
                  <a:pt x="4737768" y="3201315"/>
                </a:lnTo>
                <a:lnTo>
                  <a:pt x="4738777" y="3343961"/>
                </a:lnTo>
                <a:lnTo>
                  <a:pt x="4738777" y="3485236"/>
                </a:lnTo>
                <a:lnTo>
                  <a:pt x="4740794" y="3625139"/>
                </a:lnTo>
                <a:lnTo>
                  <a:pt x="4743819" y="3762299"/>
                </a:lnTo>
                <a:lnTo>
                  <a:pt x="4746677" y="3898087"/>
                </a:lnTo>
                <a:lnTo>
                  <a:pt x="4749871" y="4031133"/>
                </a:lnTo>
                <a:lnTo>
                  <a:pt x="4754745" y="4163492"/>
                </a:lnTo>
                <a:lnTo>
                  <a:pt x="4759956" y="4293793"/>
                </a:lnTo>
                <a:lnTo>
                  <a:pt x="4764662" y="4421352"/>
                </a:lnTo>
                <a:lnTo>
                  <a:pt x="4777942" y="4670298"/>
                </a:lnTo>
                <a:lnTo>
                  <a:pt x="4792061" y="4908956"/>
                </a:lnTo>
                <a:lnTo>
                  <a:pt x="4806853" y="5138013"/>
                </a:lnTo>
                <a:lnTo>
                  <a:pt x="4823158" y="5354726"/>
                </a:lnTo>
                <a:lnTo>
                  <a:pt x="4840135" y="5561838"/>
                </a:lnTo>
                <a:lnTo>
                  <a:pt x="4858456" y="5753862"/>
                </a:lnTo>
                <a:lnTo>
                  <a:pt x="4876442" y="5934227"/>
                </a:lnTo>
                <a:lnTo>
                  <a:pt x="4894427" y="6100191"/>
                </a:lnTo>
                <a:lnTo>
                  <a:pt x="4911404" y="6252438"/>
                </a:lnTo>
                <a:lnTo>
                  <a:pt x="4927541" y="6387541"/>
                </a:lnTo>
                <a:lnTo>
                  <a:pt x="4942837" y="6509613"/>
                </a:lnTo>
                <a:lnTo>
                  <a:pt x="4955612" y="6612483"/>
                </a:lnTo>
                <a:lnTo>
                  <a:pt x="4967714" y="6698894"/>
                </a:lnTo>
                <a:lnTo>
                  <a:pt x="4985028" y="6817538"/>
                </a:lnTo>
                <a:lnTo>
                  <a:pt x="4990911" y="6858000"/>
                </a:lnTo>
                <a:lnTo>
                  <a:pt x="4085557" y="6858000"/>
                </a:lnTo>
                <a:lnTo>
                  <a:pt x="4085557" y="6858001"/>
                </a:lnTo>
                <a:lnTo>
                  <a:pt x="0" y="6858001"/>
                </a:lnTo>
                <a:lnTo>
                  <a:pt x="0" y="1"/>
                </a:lnTo>
                <a:lnTo>
                  <a:pt x="3646196" y="1"/>
                </a:lnTo>
                <a:close/>
              </a:path>
            </a:pathLst>
          </a:cu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en-US"/>
          </a:p>
        </p:txBody>
      </p:sp>
      <p:sp>
        <p:nvSpPr>
          <p:cNvPr id="141" name="Rectangle 140">
            <a:extLst>
              <a:ext uri="{FF2B5EF4-FFF2-40B4-BE49-F238E27FC236}">
                <a16:creationId xmlns:a16="http://schemas.microsoft.com/office/drawing/2014/main" id="{0BA768A8-4FED-4ED8-9E46-6BE72188ECD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828359" y="0"/>
            <a:ext cx="51435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104450" name="Rectangle 2"/>
          <p:cNvSpPr>
            <a:spLocks noGrp="1" noChangeArrowheads="1"/>
          </p:cNvSpPr>
          <p:nvPr>
            <p:ph type="title"/>
          </p:nvPr>
        </p:nvSpPr>
        <p:spPr>
          <a:xfrm>
            <a:off x="489857" y="1645920"/>
            <a:ext cx="2939143" cy="4470821"/>
          </a:xfrm>
        </p:spPr>
        <p:txBody>
          <a:bodyPr>
            <a:normAutofit/>
          </a:bodyPr>
          <a:lstStyle/>
          <a:p>
            <a:pPr algn="r">
              <a:defRPr/>
            </a:pPr>
            <a:r>
              <a:rPr lang="en-US" sz="3600" dirty="0">
                <a:solidFill>
                  <a:srgbClr val="FFFFFF"/>
                </a:solidFill>
                <a:ea typeface="+mj-ea"/>
                <a:cs typeface="+mj-cs"/>
              </a:rPr>
              <a:t>Cultivation:</a:t>
            </a:r>
            <a:br>
              <a:rPr lang="en-US" sz="3600" dirty="0">
                <a:solidFill>
                  <a:srgbClr val="FFFFFF"/>
                </a:solidFill>
                <a:ea typeface="+mj-ea"/>
                <a:cs typeface="+mj-cs"/>
              </a:rPr>
            </a:br>
            <a:r>
              <a:rPr lang="en-US" sz="3600" dirty="0">
                <a:solidFill>
                  <a:srgbClr val="FFFFFF"/>
                </a:solidFill>
                <a:ea typeface="+mj-ea"/>
                <a:cs typeface="+mj-cs"/>
              </a:rPr>
              <a:t>How we build relationships with potential donors</a:t>
            </a:r>
          </a:p>
        </p:txBody>
      </p:sp>
      <p:sp>
        <p:nvSpPr>
          <p:cNvPr id="43010" name="Rectangle 3"/>
          <p:cNvSpPr>
            <a:spLocks noGrp="1" noChangeArrowheads="1"/>
          </p:cNvSpPr>
          <p:nvPr>
            <p:ph idx="1"/>
          </p:nvPr>
        </p:nvSpPr>
        <p:spPr>
          <a:xfrm>
            <a:off x="3903081" y="1359160"/>
            <a:ext cx="4439628" cy="4757582"/>
          </a:xfrm>
        </p:spPr>
        <p:txBody>
          <a:bodyPr>
            <a:normAutofit fontScale="92500" lnSpcReduction="20000"/>
          </a:bodyPr>
          <a:lstStyle/>
          <a:p>
            <a:r>
              <a:rPr lang="en-US" dirty="0">
                <a:latin typeface="+mn-lt"/>
              </a:rPr>
              <a:t>Ambassadors and Advocates are critical in the leadership and execution of effective cultivation</a:t>
            </a:r>
          </a:p>
          <a:p>
            <a:r>
              <a:rPr lang="en-US" dirty="0">
                <a:latin typeface="+mn-lt"/>
              </a:rPr>
              <a:t>Cultivation is deliberate, systematic relationship-building and you are important in the process</a:t>
            </a:r>
          </a:p>
          <a:p>
            <a:r>
              <a:rPr lang="en-US" dirty="0">
                <a:latin typeface="+mn-lt"/>
              </a:rPr>
              <a:t>Ask for a tool kit,  systematic cultivation strategies and cultivation calendar</a:t>
            </a:r>
          </a:p>
          <a:p>
            <a:r>
              <a:rPr lang="en-US" dirty="0">
                <a:latin typeface="+mn-lt"/>
              </a:rPr>
              <a:t>Use resources and intuition to move people from cultivation to solicitation to stewardship</a:t>
            </a:r>
          </a:p>
          <a:p>
            <a:r>
              <a:rPr lang="en-US" dirty="0">
                <a:latin typeface="+mn-lt"/>
              </a:rPr>
              <a:t>Most important skill of good Ambassadors in cultivating donors:  listening (2 ears:1 mouth)</a:t>
            </a:r>
          </a:p>
          <a:p>
            <a:endParaRPr lang="en-US" dirty="0">
              <a:latin typeface="Arial Narrow" charset="0"/>
            </a:endParaRPr>
          </a:p>
          <a:p>
            <a:endParaRPr lang="en-US" dirty="0">
              <a:latin typeface="Arial Narrow" charset="0"/>
            </a:endParaRPr>
          </a:p>
        </p:txBody>
      </p:sp>
      <p:sp>
        <p:nvSpPr>
          <p:cNvPr id="2" name="Slide Number Placeholder 1">
            <a:extLst>
              <a:ext uri="{FF2B5EF4-FFF2-40B4-BE49-F238E27FC236}">
                <a16:creationId xmlns:a16="http://schemas.microsoft.com/office/drawing/2014/main" id="{8FA3B0EB-054C-D047-9DA3-1A50B4BF5F70}"/>
              </a:ext>
            </a:extLst>
          </p:cNvPr>
          <p:cNvSpPr>
            <a:spLocks noGrp="1"/>
          </p:cNvSpPr>
          <p:nvPr>
            <p:ph type="sldNum" sz="quarter" idx="12"/>
          </p:nvPr>
        </p:nvSpPr>
        <p:spPr/>
        <p:txBody>
          <a:bodyPr/>
          <a:lstStyle/>
          <a:p>
            <a:pPr>
              <a:defRPr/>
            </a:pPr>
            <a:fld id="{508B6034-89EC-C147-BA13-07F9EAB1A2E2}" type="slidenum">
              <a:rPr lang="en-US" smtClean="0">
                <a:solidFill>
                  <a:schemeClr val="bg1"/>
                </a:solidFill>
              </a:rPr>
              <a:pPr>
                <a:defRPr/>
              </a:pPr>
              <a:t>23</a:t>
            </a:fld>
            <a:endParaRPr lang="en-US" dirty="0">
              <a:solidFill>
                <a:schemeClr val="bg1"/>
              </a:solidFill>
            </a:endParaRPr>
          </a:p>
        </p:txBody>
      </p:sp>
    </p:spTree>
  </p:cSld>
  <p:clrMapOvr>
    <a:overrideClrMapping bg1="lt1" tx1="dk1" bg2="lt2" tx2="dk2" accent1="accent1" accent2="accent2" accent3="accent3" accent4="accent4" accent5="accent5" accent6="accent6" hlink="hlink" folHlink="folHlink"/>
  </p:clrMapOvr>
</p:sld>
</file>

<file path=ppt/slides/slide24.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69000"/>
                <a:hueMod val="108000"/>
                <a:satMod val="164000"/>
                <a:lumMod val="74000"/>
              </a:schemeClr>
              <a:schemeClr val="bg2">
                <a:tint val="96000"/>
                <a:hueMod val="88000"/>
                <a:satMod val="140000"/>
                <a:lumMod val="132000"/>
              </a:schemeClr>
            </a:duotone>
          </a:blip>
          <a:stretch/>
        </a:blipFill>
        <a:effectLst/>
      </p:bgPr>
    </p:bg>
    <p:spTree>
      <p:nvGrpSpPr>
        <p:cNvPr id="1" name=""/>
        <p:cNvGrpSpPr/>
        <p:nvPr/>
      </p:nvGrpSpPr>
      <p:grpSpPr>
        <a:xfrm>
          <a:off x="0" y="0"/>
          <a:ext cx="0" cy="0"/>
          <a:chOff x="0" y="0"/>
          <a:chExt cx="0" cy="0"/>
        </a:xfrm>
      </p:grpSpPr>
      <p:sp>
        <p:nvSpPr>
          <p:cNvPr id="116747" name="Rectangle 136">
            <a:extLst>
              <a:ext uri="{FF2B5EF4-FFF2-40B4-BE49-F238E27FC236}">
                <a16:creationId xmlns:a16="http://schemas.microsoft.com/office/drawing/2014/main" id="{C8A3C342-1D03-412F-8DD3-BF519E8E0AE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en-US"/>
          </a:p>
        </p:txBody>
      </p:sp>
      <p:sp>
        <p:nvSpPr>
          <p:cNvPr id="116738" name="Rectangle 2"/>
          <p:cNvSpPr>
            <a:spLocks noGrp="1" noChangeArrowheads="1"/>
          </p:cNvSpPr>
          <p:nvPr>
            <p:ph type="title"/>
          </p:nvPr>
        </p:nvSpPr>
        <p:spPr>
          <a:xfrm>
            <a:off x="486697" y="629266"/>
            <a:ext cx="4641143" cy="1622321"/>
          </a:xfrm>
        </p:spPr>
        <p:txBody>
          <a:bodyPr>
            <a:normAutofit/>
          </a:bodyPr>
          <a:lstStyle/>
          <a:p>
            <a:pPr>
              <a:defRPr/>
            </a:pPr>
            <a:r>
              <a:rPr lang="en-US" dirty="0">
                <a:solidFill>
                  <a:srgbClr val="EBEBEB"/>
                </a:solidFill>
                <a:ea typeface="+mj-ea"/>
                <a:cs typeface="+mj-cs"/>
              </a:rPr>
              <a:t>Solicitation</a:t>
            </a:r>
          </a:p>
        </p:txBody>
      </p:sp>
      <p:sp>
        <p:nvSpPr>
          <p:cNvPr id="116748" name="Rectangle 3"/>
          <p:cNvSpPr>
            <a:spLocks noGrp="1" noChangeArrowheads="1"/>
          </p:cNvSpPr>
          <p:nvPr>
            <p:ph idx="1"/>
          </p:nvPr>
        </p:nvSpPr>
        <p:spPr>
          <a:xfrm>
            <a:off x="486697" y="1447800"/>
            <a:ext cx="4641142" cy="4776019"/>
          </a:xfrm>
        </p:spPr>
        <p:txBody>
          <a:bodyPr>
            <a:noAutofit/>
          </a:bodyPr>
          <a:lstStyle/>
          <a:p>
            <a:pPr>
              <a:lnSpc>
                <a:spcPct val="90000"/>
              </a:lnSpc>
            </a:pPr>
            <a:r>
              <a:rPr lang="en-US" sz="1600" dirty="0">
                <a:solidFill>
                  <a:srgbClr val="FFFFFF"/>
                </a:solidFill>
                <a:latin typeface="+mn-lt"/>
              </a:rPr>
              <a:t>If you are an Asker, asking is easier because everyone has </a:t>
            </a:r>
            <a:r>
              <a:rPr lang="en-US" altLang="ja-JP" sz="1600" dirty="0">
                <a:solidFill>
                  <a:srgbClr val="FFFFFF"/>
                </a:solidFill>
                <a:latin typeface="+mn-lt"/>
              </a:rPr>
              <a:t>helped to build the relationship (Ambassadors)</a:t>
            </a:r>
          </a:p>
          <a:p>
            <a:pPr>
              <a:lnSpc>
                <a:spcPct val="90000"/>
              </a:lnSpc>
            </a:pPr>
            <a:r>
              <a:rPr lang="en-US" sz="1600" dirty="0">
                <a:solidFill>
                  <a:srgbClr val="FFFFFF"/>
                </a:solidFill>
                <a:latin typeface="+mn-lt"/>
              </a:rPr>
              <a:t>Some things to remember as an Asker:</a:t>
            </a:r>
          </a:p>
          <a:p>
            <a:pPr lvl="1">
              <a:lnSpc>
                <a:spcPct val="90000"/>
              </a:lnSpc>
            </a:pPr>
            <a:r>
              <a:rPr lang="en-US" sz="1600" dirty="0">
                <a:solidFill>
                  <a:srgbClr val="FFFFFF"/>
                </a:solidFill>
                <a:latin typeface="+mn-lt"/>
              </a:rPr>
              <a:t>It is not about you:  it is about the donor</a:t>
            </a:r>
          </a:p>
          <a:p>
            <a:pPr lvl="1">
              <a:lnSpc>
                <a:spcPct val="90000"/>
              </a:lnSpc>
            </a:pPr>
            <a:r>
              <a:rPr lang="en-US" sz="1600" dirty="0">
                <a:solidFill>
                  <a:srgbClr val="FFFFFF"/>
                </a:solidFill>
                <a:latin typeface="+mn-lt"/>
              </a:rPr>
              <a:t>Teams of two are most effective (an Ambassador or Advocate may be happy to come along – or a staff member serving the program)</a:t>
            </a:r>
          </a:p>
          <a:p>
            <a:pPr lvl="1">
              <a:lnSpc>
                <a:spcPct val="90000"/>
              </a:lnSpc>
            </a:pPr>
            <a:r>
              <a:rPr lang="en-US" sz="1600" dirty="0">
                <a:solidFill>
                  <a:srgbClr val="FFFFFF"/>
                </a:solidFill>
                <a:latin typeface="+mn-lt"/>
              </a:rPr>
              <a:t>Rehearse, using an asking process that will frame your time and message</a:t>
            </a:r>
          </a:p>
          <a:p>
            <a:pPr lvl="1">
              <a:lnSpc>
                <a:spcPct val="90000"/>
              </a:lnSpc>
            </a:pPr>
            <a:r>
              <a:rPr lang="en-US" sz="1600" dirty="0">
                <a:solidFill>
                  <a:srgbClr val="FFFFFF"/>
                </a:solidFill>
                <a:latin typeface="+mn-lt"/>
              </a:rPr>
              <a:t> Learn how to anticipate and handle objections</a:t>
            </a:r>
          </a:p>
          <a:p>
            <a:pPr lvl="1">
              <a:lnSpc>
                <a:spcPct val="90000"/>
              </a:lnSpc>
            </a:pPr>
            <a:r>
              <a:rPr lang="en-US" sz="1600" dirty="0">
                <a:solidFill>
                  <a:srgbClr val="FFFFFF"/>
                </a:solidFill>
                <a:latin typeface="+mn-lt"/>
              </a:rPr>
              <a:t>Close appropriately based on the outcome of the ask (yes, no, maybe)</a:t>
            </a:r>
          </a:p>
        </p:txBody>
      </p:sp>
      <p:sp>
        <p:nvSpPr>
          <p:cNvPr id="116749" name="Freeform 31">
            <a:extLst>
              <a:ext uri="{FF2B5EF4-FFF2-40B4-BE49-F238E27FC236}">
                <a16:creationId xmlns:a16="http://schemas.microsoft.com/office/drawing/2014/main" id="{81CC9B02-E087-4350-AEBD-2C3CF001AF0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261980" y="-1"/>
            <a:ext cx="419604" cy="3709642"/>
          </a:xfrm>
          <a:custGeom>
            <a:avLst/>
            <a:gdLst>
              <a:gd name="connsiteX0" fmla="*/ 0 w 559472"/>
              <a:gd name="connsiteY0" fmla="*/ 0 h 3709642"/>
              <a:gd name="connsiteX1" fmla="*/ 473952 w 559472"/>
              <a:gd name="connsiteY1" fmla="*/ 0 h 3709642"/>
              <a:gd name="connsiteX2" fmla="*/ 485840 w 559472"/>
              <a:gd name="connsiteY2" fmla="*/ 161194 h 3709642"/>
              <a:gd name="connsiteX3" fmla="*/ 523949 w 559472"/>
              <a:gd name="connsiteY3" fmla="*/ 3672197 h 3709642"/>
              <a:gd name="connsiteX4" fmla="*/ 454748 w 559472"/>
              <a:gd name="connsiteY4" fmla="*/ 3709642 h 3709642"/>
              <a:gd name="connsiteX5" fmla="*/ 448224 w 559472"/>
              <a:gd name="connsiteY5" fmla="*/ 3510471 h 3709642"/>
              <a:gd name="connsiteX6" fmla="*/ 443564 w 559472"/>
              <a:gd name="connsiteY6" fmla="*/ 3408563 h 3709642"/>
              <a:gd name="connsiteX7" fmla="*/ 438902 w 559472"/>
              <a:gd name="connsiteY7" fmla="*/ 3304407 h 3709642"/>
              <a:gd name="connsiteX8" fmla="*/ 433941 w 559472"/>
              <a:gd name="connsiteY8" fmla="*/ 3198777 h 3709642"/>
              <a:gd name="connsiteX9" fmla="*/ 427584 w 559472"/>
              <a:gd name="connsiteY9" fmla="*/ 3092510 h 3709642"/>
              <a:gd name="connsiteX10" fmla="*/ 420988 w 559472"/>
              <a:gd name="connsiteY10" fmla="*/ 2984390 h 3709642"/>
              <a:gd name="connsiteX11" fmla="*/ 414330 w 559472"/>
              <a:gd name="connsiteY11" fmla="*/ 2874401 h 3709642"/>
              <a:gd name="connsiteX12" fmla="*/ 406840 w 559472"/>
              <a:gd name="connsiteY12" fmla="*/ 2762980 h 3709642"/>
              <a:gd name="connsiteX13" fmla="*/ 397745 w 559472"/>
              <a:gd name="connsiteY13" fmla="*/ 2650566 h 3709642"/>
              <a:gd name="connsiteX14" fmla="*/ 389154 w 559472"/>
              <a:gd name="connsiteY14" fmla="*/ 2536612 h 3709642"/>
              <a:gd name="connsiteX15" fmla="*/ 379225 w 559472"/>
              <a:gd name="connsiteY15" fmla="*/ 2421642 h 3709642"/>
              <a:gd name="connsiteX16" fmla="*/ 368316 w 559472"/>
              <a:gd name="connsiteY16" fmla="*/ 2305627 h 3709642"/>
              <a:gd name="connsiteX17" fmla="*/ 357466 w 559472"/>
              <a:gd name="connsiteY17" fmla="*/ 2189233 h 3709642"/>
              <a:gd name="connsiteX18" fmla="*/ 344982 w 559472"/>
              <a:gd name="connsiteY18" fmla="*/ 2071473 h 3709642"/>
              <a:gd name="connsiteX19" fmla="*/ 332466 w 559472"/>
              <a:gd name="connsiteY19" fmla="*/ 1952216 h 3709642"/>
              <a:gd name="connsiteX20" fmla="*/ 319121 w 559472"/>
              <a:gd name="connsiteY20" fmla="*/ 1833776 h 3709642"/>
              <a:gd name="connsiteX21" fmla="*/ 304408 w 559472"/>
              <a:gd name="connsiteY21" fmla="*/ 1713948 h 3709642"/>
              <a:gd name="connsiteX22" fmla="*/ 288685 w 559472"/>
              <a:gd name="connsiteY22" fmla="*/ 1592703 h 3709642"/>
              <a:gd name="connsiteX23" fmla="*/ 273050 w 559472"/>
              <a:gd name="connsiteY23" fmla="*/ 1471451 h 3709642"/>
              <a:gd name="connsiteX24" fmla="*/ 255813 w 559472"/>
              <a:gd name="connsiteY24" fmla="*/ 1350328 h 3709642"/>
              <a:gd name="connsiteX25" fmla="*/ 237060 w 559472"/>
              <a:gd name="connsiteY25" fmla="*/ 1227080 h 3709642"/>
              <a:gd name="connsiteX26" fmla="*/ 218488 w 559472"/>
              <a:gd name="connsiteY26" fmla="*/ 1106065 h 3709642"/>
              <a:gd name="connsiteX27" fmla="*/ 198221 w 559472"/>
              <a:gd name="connsiteY27" fmla="*/ 982940 h 3709642"/>
              <a:gd name="connsiteX28" fmla="*/ 177152 w 559472"/>
              <a:gd name="connsiteY28" fmla="*/ 858755 h 3709642"/>
              <a:gd name="connsiteX29" fmla="*/ 155551 w 559472"/>
              <a:gd name="connsiteY29" fmla="*/ 736861 h 3709642"/>
              <a:gd name="connsiteX30" fmla="*/ 131782 w 559472"/>
              <a:gd name="connsiteY30" fmla="*/ 613645 h 3709642"/>
              <a:gd name="connsiteX31" fmla="*/ 107123 w 559472"/>
              <a:gd name="connsiteY31" fmla="*/ 490500 h 3709642"/>
              <a:gd name="connsiteX32" fmla="*/ 82552 w 559472"/>
              <a:gd name="connsiteY32" fmla="*/ 367348 h 3709642"/>
              <a:gd name="connsiteX33" fmla="*/ 55608 w 559472"/>
              <a:gd name="connsiteY33" fmla="*/ 244762 h 3709642"/>
              <a:gd name="connsiteX34" fmla="*/ 28130 w 559472"/>
              <a:gd name="connsiteY34" fmla="*/ 122220 h 3709642"/>
              <a:gd name="connsiteX35" fmla="*/ 0 w 559472"/>
              <a:gd name="connsiteY35" fmla="*/ 0 h 3709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559472" h="3709642">
                <a:moveTo>
                  <a:pt x="0" y="0"/>
                </a:moveTo>
                <a:lnTo>
                  <a:pt x="473952" y="0"/>
                </a:lnTo>
                <a:lnTo>
                  <a:pt x="485840" y="161194"/>
                </a:lnTo>
                <a:cubicBezTo>
                  <a:pt x="552063" y="1147770"/>
                  <a:pt x="592441" y="3086737"/>
                  <a:pt x="523949" y="3672197"/>
                </a:cubicBezTo>
                <a:cubicBezTo>
                  <a:pt x="500842" y="3684557"/>
                  <a:pt x="477855" y="3697282"/>
                  <a:pt x="454748" y="3709642"/>
                </a:cubicBezTo>
                <a:lnTo>
                  <a:pt x="448224" y="3510471"/>
                </a:lnTo>
                <a:lnTo>
                  <a:pt x="443564" y="3408563"/>
                </a:lnTo>
                <a:lnTo>
                  <a:pt x="438902" y="3304407"/>
                </a:lnTo>
                <a:lnTo>
                  <a:pt x="433941" y="3198777"/>
                </a:lnTo>
                <a:lnTo>
                  <a:pt x="427584" y="3092510"/>
                </a:lnTo>
                <a:lnTo>
                  <a:pt x="420988" y="2984390"/>
                </a:lnTo>
                <a:lnTo>
                  <a:pt x="414330" y="2874401"/>
                </a:lnTo>
                <a:lnTo>
                  <a:pt x="406840" y="2762980"/>
                </a:lnTo>
                <a:lnTo>
                  <a:pt x="397745" y="2650566"/>
                </a:lnTo>
                <a:lnTo>
                  <a:pt x="389154" y="2536612"/>
                </a:lnTo>
                <a:lnTo>
                  <a:pt x="379225" y="2421642"/>
                </a:lnTo>
                <a:lnTo>
                  <a:pt x="368316" y="2305627"/>
                </a:lnTo>
                <a:lnTo>
                  <a:pt x="357466" y="2189233"/>
                </a:lnTo>
                <a:lnTo>
                  <a:pt x="344982" y="2071473"/>
                </a:lnTo>
                <a:lnTo>
                  <a:pt x="332466" y="1952216"/>
                </a:lnTo>
                <a:lnTo>
                  <a:pt x="319121" y="1833776"/>
                </a:lnTo>
                <a:lnTo>
                  <a:pt x="304408" y="1713948"/>
                </a:lnTo>
                <a:lnTo>
                  <a:pt x="288685" y="1592703"/>
                </a:lnTo>
                <a:lnTo>
                  <a:pt x="273050" y="1471451"/>
                </a:lnTo>
                <a:lnTo>
                  <a:pt x="255813" y="1350328"/>
                </a:lnTo>
                <a:lnTo>
                  <a:pt x="237060" y="1227080"/>
                </a:lnTo>
                <a:lnTo>
                  <a:pt x="218488" y="1106065"/>
                </a:lnTo>
                <a:lnTo>
                  <a:pt x="198221" y="982940"/>
                </a:lnTo>
                <a:lnTo>
                  <a:pt x="177152" y="858755"/>
                </a:lnTo>
                <a:lnTo>
                  <a:pt x="155551" y="736861"/>
                </a:lnTo>
                <a:lnTo>
                  <a:pt x="131782" y="613645"/>
                </a:lnTo>
                <a:lnTo>
                  <a:pt x="107123" y="490500"/>
                </a:lnTo>
                <a:lnTo>
                  <a:pt x="82552" y="367348"/>
                </a:lnTo>
                <a:lnTo>
                  <a:pt x="55608" y="244762"/>
                </a:lnTo>
                <a:lnTo>
                  <a:pt x="28130" y="122220"/>
                </a:lnTo>
                <a:lnTo>
                  <a:pt x="0" y="0"/>
                </a:lnTo>
                <a:close/>
              </a:path>
            </a:pathLst>
          </a:custGeom>
          <a:solidFill>
            <a:schemeClr val="tx1">
              <a:alpha val="20000"/>
            </a:schemeClr>
          </a:solidFill>
          <a:ln>
            <a:noFill/>
          </a:ln>
        </p:spPr>
        <p:txBody>
          <a:bodyPr rtlCol="0" anchor="ctr"/>
          <a:lstStyle/>
          <a:p>
            <a:pPr algn="ctr"/>
            <a:endParaRPr lang="en-US"/>
          </a:p>
        </p:txBody>
      </p:sp>
      <p:pic>
        <p:nvPicPr>
          <p:cNvPr id="116740" name="Picture 116739" descr="Puzzle pieces">
            <a:extLst>
              <a:ext uri="{FF2B5EF4-FFF2-40B4-BE49-F238E27FC236}">
                <a16:creationId xmlns:a16="http://schemas.microsoft.com/office/drawing/2014/main" id="{0226E0D5-3B56-43B3-A777-480588648D11}"/>
              </a:ext>
            </a:extLst>
          </p:cNvPr>
          <p:cNvPicPr>
            <a:picLocks noChangeAspect="1"/>
          </p:cNvPicPr>
          <p:nvPr/>
        </p:nvPicPr>
        <p:blipFill rotWithShape="1">
          <a:blip r:embed="rId3"/>
          <a:srcRect l="35761" r="28144"/>
          <a:stretch/>
        </p:blipFill>
        <p:spPr>
          <a:xfrm>
            <a:off x="5421881" y="1"/>
            <a:ext cx="3722434" cy="6858001"/>
          </a:xfrm>
          <a:custGeom>
            <a:avLst/>
            <a:gdLst/>
            <a:ahLst/>
            <a:cxnLst/>
            <a:rect l="l" t="t" r="r" b="b"/>
            <a:pathLst>
              <a:path w="4963245" h="6858001">
                <a:moveTo>
                  <a:pt x="1177" y="0"/>
                </a:moveTo>
                <a:lnTo>
                  <a:pt x="1344715" y="0"/>
                </a:lnTo>
                <a:lnTo>
                  <a:pt x="1344715" y="1"/>
                </a:lnTo>
                <a:lnTo>
                  <a:pt x="4963245" y="1"/>
                </a:lnTo>
                <a:lnTo>
                  <a:pt x="4963244" y="6858001"/>
                </a:lnTo>
                <a:lnTo>
                  <a:pt x="900697" y="6858001"/>
                </a:lnTo>
                <a:lnTo>
                  <a:pt x="900697" y="6858000"/>
                </a:lnTo>
                <a:lnTo>
                  <a:pt x="0" y="6858000"/>
                </a:lnTo>
                <a:lnTo>
                  <a:pt x="5883" y="6817538"/>
                </a:lnTo>
                <a:lnTo>
                  <a:pt x="23196" y="6698894"/>
                </a:lnTo>
                <a:lnTo>
                  <a:pt x="35299" y="6612483"/>
                </a:lnTo>
                <a:lnTo>
                  <a:pt x="48073" y="6509613"/>
                </a:lnTo>
                <a:lnTo>
                  <a:pt x="63369" y="6387541"/>
                </a:lnTo>
                <a:lnTo>
                  <a:pt x="79506" y="6252438"/>
                </a:lnTo>
                <a:lnTo>
                  <a:pt x="96483" y="6100191"/>
                </a:lnTo>
                <a:lnTo>
                  <a:pt x="114469" y="5934227"/>
                </a:lnTo>
                <a:lnTo>
                  <a:pt x="132454" y="5753862"/>
                </a:lnTo>
                <a:lnTo>
                  <a:pt x="150776" y="5561838"/>
                </a:lnTo>
                <a:lnTo>
                  <a:pt x="167753" y="5354726"/>
                </a:lnTo>
                <a:lnTo>
                  <a:pt x="184058" y="5138013"/>
                </a:lnTo>
                <a:lnTo>
                  <a:pt x="198849" y="4908956"/>
                </a:lnTo>
                <a:lnTo>
                  <a:pt x="212969" y="4670298"/>
                </a:lnTo>
                <a:lnTo>
                  <a:pt x="226248" y="4421352"/>
                </a:lnTo>
                <a:lnTo>
                  <a:pt x="230955" y="4293793"/>
                </a:lnTo>
                <a:lnTo>
                  <a:pt x="236165" y="4163492"/>
                </a:lnTo>
                <a:lnTo>
                  <a:pt x="241040" y="4031133"/>
                </a:lnTo>
                <a:lnTo>
                  <a:pt x="244234" y="3898087"/>
                </a:lnTo>
                <a:lnTo>
                  <a:pt x="247091" y="3762299"/>
                </a:lnTo>
                <a:lnTo>
                  <a:pt x="250117" y="3625139"/>
                </a:lnTo>
                <a:lnTo>
                  <a:pt x="252134" y="3485236"/>
                </a:lnTo>
                <a:lnTo>
                  <a:pt x="252134" y="3343961"/>
                </a:lnTo>
                <a:lnTo>
                  <a:pt x="253142" y="3201315"/>
                </a:lnTo>
                <a:lnTo>
                  <a:pt x="252134" y="3057297"/>
                </a:lnTo>
                <a:lnTo>
                  <a:pt x="250117" y="2911221"/>
                </a:lnTo>
                <a:lnTo>
                  <a:pt x="248268" y="2765146"/>
                </a:lnTo>
                <a:lnTo>
                  <a:pt x="244234" y="2617013"/>
                </a:lnTo>
                <a:lnTo>
                  <a:pt x="240032" y="2467509"/>
                </a:lnTo>
                <a:lnTo>
                  <a:pt x="235157" y="2318004"/>
                </a:lnTo>
                <a:lnTo>
                  <a:pt x="228266" y="2167128"/>
                </a:lnTo>
                <a:lnTo>
                  <a:pt x="220029" y="2014881"/>
                </a:lnTo>
                <a:lnTo>
                  <a:pt x="212129" y="1861947"/>
                </a:lnTo>
                <a:lnTo>
                  <a:pt x="202044" y="1709014"/>
                </a:lnTo>
                <a:lnTo>
                  <a:pt x="189941" y="1554023"/>
                </a:lnTo>
                <a:lnTo>
                  <a:pt x="177839" y="1401090"/>
                </a:lnTo>
                <a:lnTo>
                  <a:pt x="163887" y="1245413"/>
                </a:lnTo>
                <a:lnTo>
                  <a:pt x="148591" y="1089051"/>
                </a:lnTo>
                <a:lnTo>
                  <a:pt x="132455" y="934746"/>
                </a:lnTo>
                <a:lnTo>
                  <a:pt x="113629" y="778383"/>
                </a:lnTo>
                <a:lnTo>
                  <a:pt x="93458" y="622707"/>
                </a:lnTo>
                <a:lnTo>
                  <a:pt x="73455" y="466344"/>
                </a:lnTo>
                <a:lnTo>
                  <a:pt x="50091" y="310668"/>
                </a:lnTo>
                <a:lnTo>
                  <a:pt x="26222" y="155677"/>
                </a:lnTo>
                <a:close/>
              </a:path>
            </a:pathLst>
          </a:custGeom>
        </p:spPr>
      </p:pic>
      <p:sp>
        <p:nvSpPr>
          <p:cNvPr id="2" name="Slide Number Placeholder 1">
            <a:extLst>
              <a:ext uri="{FF2B5EF4-FFF2-40B4-BE49-F238E27FC236}">
                <a16:creationId xmlns:a16="http://schemas.microsoft.com/office/drawing/2014/main" id="{95CDED62-0B28-B744-B384-A4FA9D77D32A}"/>
              </a:ext>
            </a:extLst>
          </p:cNvPr>
          <p:cNvSpPr>
            <a:spLocks noGrp="1"/>
          </p:cNvSpPr>
          <p:nvPr>
            <p:ph type="sldNum" sz="quarter" idx="12"/>
          </p:nvPr>
        </p:nvSpPr>
        <p:spPr/>
        <p:txBody>
          <a:bodyPr/>
          <a:lstStyle/>
          <a:p>
            <a:pPr>
              <a:defRPr/>
            </a:pPr>
            <a:fld id="{508B6034-89EC-C147-BA13-07F9EAB1A2E2}" type="slidenum">
              <a:rPr lang="en-US" smtClean="0"/>
              <a:pPr>
                <a:defRPr/>
              </a:pPr>
              <a:t>24</a:t>
            </a:fld>
            <a:endParaRPr lang="en-US"/>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135" name="Rectangle 134">
            <a:extLst>
              <a:ext uri="{FF2B5EF4-FFF2-40B4-BE49-F238E27FC236}">
                <a16:creationId xmlns:a16="http://schemas.microsoft.com/office/drawing/2014/main" id="{052BEFF1-896C-45B1-B02C-96A6A1BC389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en-US"/>
          </a:p>
        </p:txBody>
      </p:sp>
      <p:sp>
        <p:nvSpPr>
          <p:cNvPr id="137" name="Freeform 36">
            <a:extLst>
              <a:ext uri="{FF2B5EF4-FFF2-40B4-BE49-F238E27FC236}">
                <a16:creationId xmlns:a16="http://schemas.microsoft.com/office/drawing/2014/main" id="{BB237A14-61B1-4C00-A670-5D8D68A8668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483477" y="0"/>
            <a:ext cx="419604" cy="3709642"/>
          </a:xfrm>
          <a:custGeom>
            <a:avLst/>
            <a:gdLst>
              <a:gd name="connsiteX0" fmla="*/ 0 w 559472"/>
              <a:gd name="connsiteY0" fmla="*/ 0 h 3709642"/>
              <a:gd name="connsiteX1" fmla="*/ 473952 w 559472"/>
              <a:gd name="connsiteY1" fmla="*/ 0 h 3709642"/>
              <a:gd name="connsiteX2" fmla="*/ 485840 w 559472"/>
              <a:gd name="connsiteY2" fmla="*/ 161194 h 3709642"/>
              <a:gd name="connsiteX3" fmla="*/ 523949 w 559472"/>
              <a:gd name="connsiteY3" fmla="*/ 3672197 h 3709642"/>
              <a:gd name="connsiteX4" fmla="*/ 454748 w 559472"/>
              <a:gd name="connsiteY4" fmla="*/ 3709642 h 3709642"/>
              <a:gd name="connsiteX5" fmla="*/ 448224 w 559472"/>
              <a:gd name="connsiteY5" fmla="*/ 3510471 h 3709642"/>
              <a:gd name="connsiteX6" fmla="*/ 443564 w 559472"/>
              <a:gd name="connsiteY6" fmla="*/ 3408563 h 3709642"/>
              <a:gd name="connsiteX7" fmla="*/ 438902 w 559472"/>
              <a:gd name="connsiteY7" fmla="*/ 3304407 h 3709642"/>
              <a:gd name="connsiteX8" fmla="*/ 433941 w 559472"/>
              <a:gd name="connsiteY8" fmla="*/ 3198777 h 3709642"/>
              <a:gd name="connsiteX9" fmla="*/ 427584 w 559472"/>
              <a:gd name="connsiteY9" fmla="*/ 3092510 h 3709642"/>
              <a:gd name="connsiteX10" fmla="*/ 420988 w 559472"/>
              <a:gd name="connsiteY10" fmla="*/ 2984390 h 3709642"/>
              <a:gd name="connsiteX11" fmla="*/ 414330 w 559472"/>
              <a:gd name="connsiteY11" fmla="*/ 2874401 h 3709642"/>
              <a:gd name="connsiteX12" fmla="*/ 406840 w 559472"/>
              <a:gd name="connsiteY12" fmla="*/ 2762980 h 3709642"/>
              <a:gd name="connsiteX13" fmla="*/ 397745 w 559472"/>
              <a:gd name="connsiteY13" fmla="*/ 2650566 h 3709642"/>
              <a:gd name="connsiteX14" fmla="*/ 389154 w 559472"/>
              <a:gd name="connsiteY14" fmla="*/ 2536612 h 3709642"/>
              <a:gd name="connsiteX15" fmla="*/ 379225 w 559472"/>
              <a:gd name="connsiteY15" fmla="*/ 2421642 h 3709642"/>
              <a:gd name="connsiteX16" fmla="*/ 368316 w 559472"/>
              <a:gd name="connsiteY16" fmla="*/ 2305627 h 3709642"/>
              <a:gd name="connsiteX17" fmla="*/ 357466 w 559472"/>
              <a:gd name="connsiteY17" fmla="*/ 2189233 h 3709642"/>
              <a:gd name="connsiteX18" fmla="*/ 344982 w 559472"/>
              <a:gd name="connsiteY18" fmla="*/ 2071473 h 3709642"/>
              <a:gd name="connsiteX19" fmla="*/ 332466 w 559472"/>
              <a:gd name="connsiteY19" fmla="*/ 1952216 h 3709642"/>
              <a:gd name="connsiteX20" fmla="*/ 319121 w 559472"/>
              <a:gd name="connsiteY20" fmla="*/ 1833776 h 3709642"/>
              <a:gd name="connsiteX21" fmla="*/ 304408 w 559472"/>
              <a:gd name="connsiteY21" fmla="*/ 1713948 h 3709642"/>
              <a:gd name="connsiteX22" fmla="*/ 288685 w 559472"/>
              <a:gd name="connsiteY22" fmla="*/ 1592703 h 3709642"/>
              <a:gd name="connsiteX23" fmla="*/ 273050 w 559472"/>
              <a:gd name="connsiteY23" fmla="*/ 1471451 h 3709642"/>
              <a:gd name="connsiteX24" fmla="*/ 255813 w 559472"/>
              <a:gd name="connsiteY24" fmla="*/ 1350328 h 3709642"/>
              <a:gd name="connsiteX25" fmla="*/ 237060 w 559472"/>
              <a:gd name="connsiteY25" fmla="*/ 1227080 h 3709642"/>
              <a:gd name="connsiteX26" fmla="*/ 218488 w 559472"/>
              <a:gd name="connsiteY26" fmla="*/ 1106065 h 3709642"/>
              <a:gd name="connsiteX27" fmla="*/ 198221 w 559472"/>
              <a:gd name="connsiteY27" fmla="*/ 982940 h 3709642"/>
              <a:gd name="connsiteX28" fmla="*/ 177152 w 559472"/>
              <a:gd name="connsiteY28" fmla="*/ 858755 h 3709642"/>
              <a:gd name="connsiteX29" fmla="*/ 155551 w 559472"/>
              <a:gd name="connsiteY29" fmla="*/ 736861 h 3709642"/>
              <a:gd name="connsiteX30" fmla="*/ 131782 w 559472"/>
              <a:gd name="connsiteY30" fmla="*/ 613645 h 3709642"/>
              <a:gd name="connsiteX31" fmla="*/ 107123 w 559472"/>
              <a:gd name="connsiteY31" fmla="*/ 490500 h 3709642"/>
              <a:gd name="connsiteX32" fmla="*/ 82552 w 559472"/>
              <a:gd name="connsiteY32" fmla="*/ 367348 h 3709642"/>
              <a:gd name="connsiteX33" fmla="*/ 55608 w 559472"/>
              <a:gd name="connsiteY33" fmla="*/ 244762 h 3709642"/>
              <a:gd name="connsiteX34" fmla="*/ 28130 w 559472"/>
              <a:gd name="connsiteY34" fmla="*/ 122220 h 3709642"/>
              <a:gd name="connsiteX35" fmla="*/ 0 w 559472"/>
              <a:gd name="connsiteY35" fmla="*/ 0 h 3709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559472" h="3709642">
                <a:moveTo>
                  <a:pt x="0" y="0"/>
                </a:moveTo>
                <a:lnTo>
                  <a:pt x="473952" y="0"/>
                </a:lnTo>
                <a:lnTo>
                  <a:pt x="485840" y="161194"/>
                </a:lnTo>
                <a:cubicBezTo>
                  <a:pt x="552063" y="1147770"/>
                  <a:pt x="592441" y="3086737"/>
                  <a:pt x="523949" y="3672197"/>
                </a:cubicBezTo>
                <a:cubicBezTo>
                  <a:pt x="500842" y="3684557"/>
                  <a:pt x="477855" y="3697282"/>
                  <a:pt x="454748" y="3709642"/>
                </a:cubicBezTo>
                <a:lnTo>
                  <a:pt x="448224" y="3510471"/>
                </a:lnTo>
                <a:lnTo>
                  <a:pt x="443564" y="3408563"/>
                </a:lnTo>
                <a:lnTo>
                  <a:pt x="438902" y="3304407"/>
                </a:lnTo>
                <a:lnTo>
                  <a:pt x="433941" y="3198777"/>
                </a:lnTo>
                <a:lnTo>
                  <a:pt x="427584" y="3092510"/>
                </a:lnTo>
                <a:lnTo>
                  <a:pt x="420988" y="2984390"/>
                </a:lnTo>
                <a:lnTo>
                  <a:pt x="414330" y="2874401"/>
                </a:lnTo>
                <a:lnTo>
                  <a:pt x="406840" y="2762980"/>
                </a:lnTo>
                <a:lnTo>
                  <a:pt x="397745" y="2650566"/>
                </a:lnTo>
                <a:lnTo>
                  <a:pt x="389154" y="2536612"/>
                </a:lnTo>
                <a:lnTo>
                  <a:pt x="379225" y="2421642"/>
                </a:lnTo>
                <a:lnTo>
                  <a:pt x="368316" y="2305627"/>
                </a:lnTo>
                <a:lnTo>
                  <a:pt x="357466" y="2189233"/>
                </a:lnTo>
                <a:lnTo>
                  <a:pt x="344982" y="2071473"/>
                </a:lnTo>
                <a:lnTo>
                  <a:pt x="332466" y="1952216"/>
                </a:lnTo>
                <a:lnTo>
                  <a:pt x="319121" y="1833776"/>
                </a:lnTo>
                <a:lnTo>
                  <a:pt x="304408" y="1713948"/>
                </a:lnTo>
                <a:lnTo>
                  <a:pt x="288685" y="1592703"/>
                </a:lnTo>
                <a:lnTo>
                  <a:pt x="273050" y="1471451"/>
                </a:lnTo>
                <a:lnTo>
                  <a:pt x="255813" y="1350328"/>
                </a:lnTo>
                <a:lnTo>
                  <a:pt x="237060" y="1227080"/>
                </a:lnTo>
                <a:lnTo>
                  <a:pt x="218488" y="1106065"/>
                </a:lnTo>
                <a:lnTo>
                  <a:pt x="198221" y="982940"/>
                </a:lnTo>
                <a:lnTo>
                  <a:pt x="177152" y="858755"/>
                </a:lnTo>
                <a:lnTo>
                  <a:pt x="155551" y="736861"/>
                </a:lnTo>
                <a:lnTo>
                  <a:pt x="131782" y="613645"/>
                </a:lnTo>
                <a:lnTo>
                  <a:pt x="107123" y="490500"/>
                </a:lnTo>
                <a:lnTo>
                  <a:pt x="82552" y="367348"/>
                </a:lnTo>
                <a:lnTo>
                  <a:pt x="55608" y="244762"/>
                </a:lnTo>
                <a:lnTo>
                  <a:pt x="28130" y="122220"/>
                </a:lnTo>
                <a:lnTo>
                  <a:pt x="0" y="0"/>
                </a:lnTo>
                <a:close/>
              </a:path>
            </a:pathLst>
          </a:custGeom>
          <a:solidFill>
            <a:schemeClr val="tx2">
              <a:alpha val="20000"/>
            </a:schemeClr>
          </a:solidFill>
          <a:ln>
            <a:noFill/>
          </a:ln>
        </p:spPr>
        <p:txBody>
          <a:bodyPr rtlCol="0" anchor="ctr"/>
          <a:lstStyle/>
          <a:p>
            <a:pPr algn="ctr"/>
            <a:endParaRPr lang="en-US"/>
          </a:p>
        </p:txBody>
      </p:sp>
      <p:sp>
        <p:nvSpPr>
          <p:cNvPr id="139" name="Freeform: Shape 138">
            <a:extLst>
              <a:ext uri="{FF2B5EF4-FFF2-40B4-BE49-F238E27FC236}">
                <a16:creationId xmlns:a16="http://schemas.microsoft.com/office/drawing/2014/main" id="{8598F259-6F54-47A3-8D13-1603D786A3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3743184" cy="6858001"/>
          </a:xfrm>
          <a:custGeom>
            <a:avLst/>
            <a:gdLst>
              <a:gd name="connsiteX0" fmla="*/ 3646196 w 4990911"/>
              <a:gd name="connsiteY0" fmla="*/ 0 h 6858001"/>
              <a:gd name="connsiteX1" fmla="*/ 4989734 w 4990911"/>
              <a:gd name="connsiteY1" fmla="*/ 0 h 6858001"/>
              <a:gd name="connsiteX2" fmla="*/ 4964689 w 4990911"/>
              <a:gd name="connsiteY2" fmla="*/ 155677 h 6858001"/>
              <a:gd name="connsiteX3" fmla="*/ 4940820 w 4990911"/>
              <a:gd name="connsiteY3" fmla="*/ 310668 h 6858001"/>
              <a:gd name="connsiteX4" fmla="*/ 4917456 w 4990911"/>
              <a:gd name="connsiteY4" fmla="*/ 466344 h 6858001"/>
              <a:gd name="connsiteX5" fmla="*/ 4897453 w 4990911"/>
              <a:gd name="connsiteY5" fmla="*/ 622707 h 6858001"/>
              <a:gd name="connsiteX6" fmla="*/ 4877282 w 4990911"/>
              <a:gd name="connsiteY6" fmla="*/ 778383 h 6858001"/>
              <a:gd name="connsiteX7" fmla="*/ 4858456 w 4990911"/>
              <a:gd name="connsiteY7" fmla="*/ 934746 h 6858001"/>
              <a:gd name="connsiteX8" fmla="*/ 4842320 w 4990911"/>
              <a:gd name="connsiteY8" fmla="*/ 1089051 h 6858001"/>
              <a:gd name="connsiteX9" fmla="*/ 4827024 w 4990911"/>
              <a:gd name="connsiteY9" fmla="*/ 1245413 h 6858001"/>
              <a:gd name="connsiteX10" fmla="*/ 4813072 w 4990911"/>
              <a:gd name="connsiteY10" fmla="*/ 1401090 h 6858001"/>
              <a:gd name="connsiteX11" fmla="*/ 4800970 w 4990911"/>
              <a:gd name="connsiteY11" fmla="*/ 1554023 h 6858001"/>
              <a:gd name="connsiteX12" fmla="*/ 4788867 w 4990911"/>
              <a:gd name="connsiteY12" fmla="*/ 1709014 h 6858001"/>
              <a:gd name="connsiteX13" fmla="*/ 4778782 w 4990911"/>
              <a:gd name="connsiteY13" fmla="*/ 1861947 h 6858001"/>
              <a:gd name="connsiteX14" fmla="*/ 4770882 w 4990911"/>
              <a:gd name="connsiteY14" fmla="*/ 2014881 h 6858001"/>
              <a:gd name="connsiteX15" fmla="*/ 4762645 w 4990911"/>
              <a:gd name="connsiteY15" fmla="*/ 2167128 h 6858001"/>
              <a:gd name="connsiteX16" fmla="*/ 4755754 w 4990911"/>
              <a:gd name="connsiteY16" fmla="*/ 2318004 h 6858001"/>
              <a:gd name="connsiteX17" fmla="*/ 4750879 w 4990911"/>
              <a:gd name="connsiteY17" fmla="*/ 2467509 h 6858001"/>
              <a:gd name="connsiteX18" fmla="*/ 4746677 w 4990911"/>
              <a:gd name="connsiteY18" fmla="*/ 2617013 h 6858001"/>
              <a:gd name="connsiteX19" fmla="*/ 4742643 w 4990911"/>
              <a:gd name="connsiteY19" fmla="*/ 2765146 h 6858001"/>
              <a:gd name="connsiteX20" fmla="*/ 4740794 w 4990911"/>
              <a:gd name="connsiteY20" fmla="*/ 2911221 h 6858001"/>
              <a:gd name="connsiteX21" fmla="*/ 4738777 w 4990911"/>
              <a:gd name="connsiteY21" fmla="*/ 3057297 h 6858001"/>
              <a:gd name="connsiteX22" fmla="*/ 4737768 w 4990911"/>
              <a:gd name="connsiteY22" fmla="*/ 3201315 h 6858001"/>
              <a:gd name="connsiteX23" fmla="*/ 4738777 w 4990911"/>
              <a:gd name="connsiteY23" fmla="*/ 3343961 h 6858001"/>
              <a:gd name="connsiteX24" fmla="*/ 4738777 w 4990911"/>
              <a:gd name="connsiteY24" fmla="*/ 3485236 h 6858001"/>
              <a:gd name="connsiteX25" fmla="*/ 4740794 w 4990911"/>
              <a:gd name="connsiteY25" fmla="*/ 3625139 h 6858001"/>
              <a:gd name="connsiteX26" fmla="*/ 4743819 w 4990911"/>
              <a:gd name="connsiteY26" fmla="*/ 3762299 h 6858001"/>
              <a:gd name="connsiteX27" fmla="*/ 4746677 w 4990911"/>
              <a:gd name="connsiteY27" fmla="*/ 3898087 h 6858001"/>
              <a:gd name="connsiteX28" fmla="*/ 4749871 w 4990911"/>
              <a:gd name="connsiteY28" fmla="*/ 4031133 h 6858001"/>
              <a:gd name="connsiteX29" fmla="*/ 4754745 w 4990911"/>
              <a:gd name="connsiteY29" fmla="*/ 4163492 h 6858001"/>
              <a:gd name="connsiteX30" fmla="*/ 4759956 w 4990911"/>
              <a:gd name="connsiteY30" fmla="*/ 4293793 h 6858001"/>
              <a:gd name="connsiteX31" fmla="*/ 4764662 w 4990911"/>
              <a:gd name="connsiteY31" fmla="*/ 4421352 h 6858001"/>
              <a:gd name="connsiteX32" fmla="*/ 4777942 w 4990911"/>
              <a:gd name="connsiteY32" fmla="*/ 4670298 h 6858001"/>
              <a:gd name="connsiteX33" fmla="*/ 4792061 w 4990911"/>
              <a:gd name="connsiteY33" fmla="*/ 4908956 h 6858001"/>
              <a:gd name="connsiteX34" fmla="*/ 4806853 w 4990911"/>
              <a:gd name="connsiteY34" fmla="*/ 5138013 h 6858001"/>
              <a:gd name="connsiteX35" fmla="*/ 4823158 w 4990911"/>
              <a:gd name="connsiteY35" fmla="*/ 5354726 h 6858001"/>
              <a:gd name="connsiteX36" fmla="*/ 4840135 w 4990911"/>
              <a:gd name="connsiteY36" fmla="*/ 5561838 h 6858001"/>
              <a:gd name="connsiteX37" fmla="*/ 4858456 w 4990911"/>
              <a:gd name="connsiteY37" fmla="*/ 5753862 h 6858001"/>
              <a:gd name="connsiteX38" fmla="*/ 4876442 w 4990911"/>
              <a:gd name="connsiteY38" fmla="*/ 5934227 h 6858001"/>
              <a:gd name="connsiteX39" fmla="*/ 4894427 w 4990911"/>
              <a:gd name="connsiteY39" fmla="*/ 6100191 h 6858001"/>
              <a:gd name="connsiteX40" fmla="*/ 4911404 w 4990911"/>
              <a:gd name="connsiteY40" fmla="*/ 6252438 h 6858001"/>
              <a:gd name="connsiteX41" fmla="*/ 4927541 w 4990911"/>
              <a:gd name="connsiteY41" fmla="*/ 6387541 h 6858001"/>
              <a:gd name="connsiteX42" fmla="*/ 4942837 w 4990911"/>
              <a:gd name="connsiteY42" fmla="*/ 6509613 h 6858001"/>
              <a:gd name="connsiteX43" fmla="*/ 4955612 w 4990911"/>
              <a:gd name="connsiteY43" fmla="*/ 6612483 h 6858001"/>
              <a:gd name="connsiteX44" fmla="*/ 4967714 w 4990911"/>
              <a:gd name="connsiteY44" fmla="*/ 6698894 h 6858001"/>
              <a:gd name="connsiteX45" fmla="*/ 4985028 w 4990911"/>
              <a:gd name="connsiteY45" fmla="*/ 6817538 h 6858001"/>
              <a:gd name="connsiteX46" fmla="*/ 4990911 w 4990911"/>
              <a:gd name="connsiteY46" fmla="*/ 6858000 h 6858001"/>
              <a:gd name="connsiteX47" fmla="*/ 4085557 w 4990911"/>
              <a:gd name="connsiteY47" fmla="*/ 6858000 h 6858001"/>
              <a:gd name="connsiteX48" fmla="*/ 4085557 w 4990911"/>
              <a:gd name="connsiteY48" fmla="*/ 6858001 h 6858001"/>
              <a:gd name="connsiteX49" fmla="*/ 0 w 4990911"/>
              <a:gd name="connsiteY49" fmla="*/ 6858001 h 6858001"/>
              <a:gd name="connsiteX50" fmla="*/ 0 w 4990911"/>
              <a:gd name="connsiteY50" fmla="*/ 1 h 6858001"/>
              <a:gd name="connsiteX51" fmla="*/ 3646196 w 4990911"/>
              <a:gd name="connsiteY51" fmla="*/ 1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4990911" h="6858001">
                <a:moveTo>
                  <a:pt x="3646196" y="0"/>
                </a:moveTo>
                <a:lnTo>
                  <a:pt x="4989734" y="0"/>
                </a:lnTo>
                <a:lnTo>
                  <a:pt x="4964689" y="155677"/>
                </a:lnTo>
                <a:lnTo>
                  <a:pt x="4940820" y="310668"/>
                </a:lnTo>
                <a:lnTo>
                  <a:pt x="4917456" y="466344"/>
                </a:lnTo>
                <a:lnTo>
                  <a:pt x="4897453" y="622707"/>
                </a:lnTo>
                <a:lnTo>
                  <a:pt x="4877282" y="778383"/>
                </a:lnTo>
                <a:lnTo>
                  <a:pt x="4858456" y="934746"/>
                </a:lnTo>
                <a:lnTo>
                  <a:pt x="4842320" y="1089051"/>
                </a:lnTo>
                <a:lnTo>
                  <a:pt x="4827024" y="1245413"/>
                </a:lnTo>
                <a:lnTo>
                  <a:pt x="4813072" y="1401090"/>
                </a:lnTo>
                <a:lnTo>
                  <a:pt x="4800970" y="1554023"/>
                </a:lnTo>
                <a:lnTo>
                  <a:pt x="4788867" y="1709014"/>
                </a:lnTo>
                <a:lnTo>
                  <a:pt x="4778782" y="1861947"/>
                </a:lnTo>
                <a:lnTo>
                  <a:pt x="4770882" y="2014881"/>
                </a:lnTo>
                <a:lnTo>
                  <a:pt x="4762645" y="2167128"/>
                </a:lnTo>
                <a:lnTo>
                  <a:pt x="4755754" y="2318004"/>
                </a:lnTo>
                <a:lnTo>
                  <a:pt x="4750879" y="2467509"/>
                </a:lnTo>
                <a:lnTo>
                  <a:pt x="4746677" y="2617013"/>
                </a:lnTo>
                <a:lnTo>
                  <a:pt x="4742643" y="2765146"/>
                </a:lnTo>
                <a:lnTo>
                  <a:pt x="4740794" y="2911221"/>
                </a:lnTo>
                <a:lnTo>
                  <a:pt x="4738777" y="3057297"/>
                </a:lnTo>
                <a:lnTo>
                  <a:pt x="4737768" y="3201315"/>
                </a:lnTo>
                <a:lnTo>
                  <a:pt x="4738777" y="3343961"/>
                </a:lnTo>
                <a:lnTo>
                  <a:pt x="4738777" y="3485236"/>
                </a:lnTo>
                <a:lnTo>
                  <a:pt x="4740794" y="3625139"/>
                </a:lnTo>
                <a:lnTo>
                  <a:pt x="4743819" y="3762299"/>
                </a:lnTo>
                <a:lnTo>
                  <a:pt x="4746677" y="3898087"/>
                </a:lnTo>
                <a:lnTo>
                  <a:pt x="4749871" y="4031133"/>
                </a:lnTo>
                <a:lnTo>
                  <a:pt x="4754745" y="4163492"/>
                </a:lnTo>
                <a:lnTo>
                  <a:pt x="4759956" y="4293793"/>
                </a:lnTo>
                <a:lnTo>
                  <a:pt x="4764662" y="4421352"/>
                </a:lnTo>
                <a:lnTo>
                  <a:pt x="4777942" y="4670298"/>
                </a:lnTo>
                <a:lnTo>
                  <a:pt x="4792061" y="4908956"/>
                </a:lnTo>
                <a:lnTo>
                  <a:pt x="4806853" y="5138013"/>
                </a:lnTo>
                <a:lnTo>
                  <a:pt x="4823158" y="5354726"/>
                </a:lnTo>
                <a:lnTo>
                  <a:pt x="4840135" y="5561838"/>
                </a:lnTo>
                <a:lnTo>
                  <a:pt x="4858456" y="5753862"/>
                </a:lnTo>
                <a:lnTo>
                  <a:pt x="4876442" y="5934227"/>
                </a:lnTo>
                <a:lnTo>
                  <a:pt x="4894427" y="6100191"/>
                </a:lnTo>
                <a:lnTo>
                  <a:pt x="4911404" y="6252438"/>
                </a:lnTo>
                <a:lnTo>
                  <a:pt x="4927541" y="6387541"/>
                </a:lnTo>
                <a:lnTo>
                  <a:pt x="4942837" y="6509613"/>
                </a:lnTo>
                <a:lnTo>
                  <a:pt x="4955612" y="6612483"/>
                </a:lnTo>
                <a:lnTo>
                  <a:pt x="4967714" y="6698894"/>
                </a:lnTo>
                <a:lnTo>
                  <a:pt x="4985028" y="6817538"/>
                </a:lnTo>
                <a:lnTo>
                  <a:pt x="4990911" y="6858000"/>
                </a:lnTo>
                <a:lnTo>
                  <a:pt x="4085557" y="6858000"/>
                </a:lnTo>
                <a:lnTo>
                  <a:pt x="4085557" y="6858001"/>
                </a:lnTo>
                <a:lnTo>
                  <a:pt x="0" y="6858001"/>
                </a:lnTo>
                <a:lnTo>
                  <a:pt x="0" y="1"/>
                </a:lnTo>
                <a:lnTo>
                  <a:pt x="3646196" y="1"/>
                </a:lnTo>
                <a:close/>
              </a:path>
            </a:pathLst>
          </a:cu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en-US"/>
          </a:p>
        </p:txBody>
      </p:sp>
      <p:sp>
        <p:nvSpPr>
          <p:cNvPr id="141" name="Rectangle 140">
            <a:extLst>
              <a:ext uri="{FF2B5EF4-FFF2-40B4-BE49-F238E27FC236}">
                <a16:creationId xmlns:a16="http://schemas.microsoft.com/office/drawing/2014/main" id="{0BA768A8-4FED-4ED8-9E46-6BE72188ECD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828359" y="0"/>
            <a:ext cx="51435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3" name="Slide Number Placeholder 2">
            <a:extLst>
              <a:ext uri="{FF2B5EF4-FFF2-40B4-BE49-F238E27FC236}">
                <a16:creationId xmlns:a16="http://schemas.microsoft.com/office/drawing/2014/main" id="{14F0EB2A-DF71-0A4D-B24D-22337D250870}"/>
              </a:ext>
            </a:extLst>
          </p:cNvPr>
          <p:cNvSpPr>
            <a:spLocks noGrp="1"/>
          </p:cNvSpPr>
          <p:nvPr>
            <p:ph type="sldNum" sz="quarter" idx="12"/>
          </p:nvPr>
        </p:nvSpPr>
        <p:spPr>
          <a:xfrm>
            <a:off x="7764405" y="295729"/>
            <a:ext cx="628649" cy="767687"/>
          </a:xfrm>
        </p:spPr>
        <p:txBody>
          <a:bodyPr>
            <a:normAutofit/>
          </a:bodyPr>
          <a:lstStyle/>
          <a:p>
            <a:pPr>
              <a:spcAft>
                <a:spcPts val="600"/>
              </a:spcAft>
              <a:defRPr/>
            </a:pPr>
            <a:fld id="{508B6034-89EC-C147-BA13-07F9EAB1A2E2}" type="slidenum">
              <a:rPr lang="en-US">
                <a:solidFill>
                  <a:srgbClr val="FFFFFF"/>
                </a:solidFill>
              </a:rPr>
              <a:pPr>
                <a:spcAft>
                  <a:spcPts val="600"/>
                </a:spcAft>
                <a:defRPr/>
              </a:pPr>
              <a:t>25</a:t>
            </a:fld>
            <a:endParaRPr lang="en-US">
              <a:solidFill>
                <a:srgbClr val="FFFFFF"/>
              </a:solidFill>
            </a:endParaRPr>
          </a:p>
        </p:txBody>
      </p:sp>
      <p:sp>
        <p:nvSpPr>
          <p:cNvPr id="2" name="Title 1"/>
          <p:cNvSpPr>
            <a:spLocks noGrp="1"/>
          </p:cNvSpPr>
          <p:nvPr>
            <p:ph type="title"/>
          </p:nvPr>
        </p:nvSpPr>
        <p:spPr>
          <a:xfrm>
            <a:off x="152400" y="1645920"/>
            <a:ext cx="3171179" cy="4470821"/>
          </a:xfrm>
        </p:spPr>
        <p:txBody>
          <a:bodyPr>
            <a:normAutofit fontScale="90000"/>
          </a:bodyPr>
          <a:lstStyle/>
          <a:p>
            <a:pPr algn="r">
              <a:lnSpc>
                <a:spcPct val="90000"/>
              </a:lnSpc>
              <a:defRPr/>
            </a:pPr>
            <a:r>
              <a:rPr lang="en-US" sz="4400" dirty="0">
                <a:solidFill>
                  <a:srgbClr val="FFFFFF"/>
                </a:solidFill>
                <a:ea typeface="+mj-ea"/>
                <a:cs typeface="+mj-cs"/>
              </a:rPr>
              <a:t>Stewardship</a:t>
            </a:r>
            <a:r>
              <a:rPr lang="en-US" sz="2900" dirty="0">
                <a:solidFill>
                  <a:srgbClr val="FFFFFF"/>
                </a:solidFill>
                <a:ea typeface="+mj-ea"/>
                <a:cs typeface="+mj-cs"/>
              </a:rPr>
              <a:t>  </a:t>
            </a:r>
            <a:br>
              <a:rPr lang="en-US" sz="2900" dirty="0">
                <a:solidFill>
                  <a:srgbClr val="FFFFFF"/>
                </a:solidFill>
                <a:ea typeface="+mj-ea"/>
                <a:cs typeface="+mj-cs"/>
              </a:rPr>
            </a:br>
            <a:br>
              <a:rPr lang="en-US" sz="2900" dirty="0">
                <a:solidFill>
                  <a:srgbClr val="FFFFFF"/>
                </a:solidFill>
                <a:ea typeface="+mj-ea"/>
                <a:cs typeface="+mj-cs"/>
              </a:rPr>
            </a:br>
            <a:r>
              <a:rPr lang="en-US" sz="2900" dirty="0">
                <a:solidFill>
                  <a:srgbClr val="FFFFFF"/>
                </a:solidFill>
                <a:ea typeface="+mj-ea"/>
                <a:cs typeface="+mj-cs"/>
              </a:rPr>
              <a:t>The ongoing relationship with a donor after the gift has been made --  the key to lasting Relationships</a:t>
            </a:r>
          </a:p>
        </p:txBody>
      </p:sp>
      <p:sp>
        <p:nvSpPr>
          <p:cNvPr id="46082" name="Content Placeholder 2"/>
          <p:cNvSpPr>
            <a:spLocks noGrp="1"/>
          </p:cNvSpPr>
          <p:nvPr>
            <p:ph idx="1"/>
          </p:nvPr>
        </p:nvSpPr>
        <p:spPr>
          <a:xfrm>
            <a:off x="3903081" y="1645920"/>
            <a:ext cx="4439628" cy="4470821"/>
          </a:xfrm>
        </p:spPr>
        <p:txBody>
          <a:bodyPr>
            <a:normAutofit/>
          </a:bodyPr>
          <a:lstStyle/>
          <a:p>
            <a:pPr>
              <a:lnSpc>
                <a:spcPct val="90000"/>
              </a:lnSpc>
            </a:pPr>
            <a:r>
              <a:rPr lang="en-US" dirty="0">
                <a:latin typeface="+mn-lt"/>
              </a:rPr>
              <a:t>All three </a:t>
            </a:r>
            <a:r>
              <a:rPr lang="ja-JP" altLang="en-US">
                <a:latin typeface="+mn-lt"/>
              </a:rPr>
              <a:t>“</a:t>
            </a:r>
            <a:r>
              <a:rPr lang="en-US" altLang="ja-JP" dirty="0">
                <a:latin typeface="+mn-lt"/>
              </a:rPr>
              <a:t>A’s</a:t>
            </a:r>
            <a:r>
              <a:rPr lang="ja-JP" altLang="en-US">
                <a:latin typeface="+mn-lt"/>
              </a:rPr>
              <a:t>”</a:t>
            </a:r>
            <a:r>
              <a:rPr lang="en-US" altLang="ja-JP" dirty="0">
                <a:latin typeface="+mn-lt"/>
              </a:rPr>
              <a:t> play a role</a:t>
            </a:r>
            <a:endParaRPr lang="en-US" altLang="ja-JP">
              <a:latin typeface="+mn-lt"/>
            </a:endParaRPr>
          </a:p>
          <a:p>
            <a:pPr>
              <a:lnSpc>
                <a:spcPct val="90000"/>
              </a:lnSpc>
            </a:pPr>
            <a:r>
              <a:rPr lang="en-US" dirty="0">
                <a:latin typeface="+mn-lt"/>
              </a:rPr>
              <a:t>All staff play a role because fundraising supports program development and implementation:  involve those who are directing or providing your programs</a:t>
            </a:r>
            <a:endParaRPr lang="en-US">
              <a:latin typeface="+mn-lt"/>
            </a:endParaRPr>
          </a:p>
          <a:p>
            <a:pPr>
              <a:lnSpc>
                <a:spcPct val="90000"/>
              </a:lnSpc>
            </a:pPr>
            <a:r>
              <a:rPr lang="en-US" dirty="0">
                <a:latin typeface="+mn-lt"/>
              </a:rPr>
              <a:t>Stewardship consists of letters, emails, </a:t>
            </a:r>
            <a:r>
              <a:rPr lang="en-US" dirty="0" err="1">
                <a:latin typeface="+mn-lt"/>
              </a:rPr>
              <a:t>Thankathons</a:t>
            </a:r>
            <a:r>
              <a:rPr lang="en-US" dirty="0">
                <a:latin typeface="+mn-lt"/>
              </a:rPr>
              <a:t>, appropriate recognition, on-going information about impact through stories, etc.</a:t>
            </a:r>
            <a:endParaRPr lang="en-US">
              <a:latin typeface="+mn-lt"/>
            </a:endParaRPr>
          </a:p>
          <a:p>
            <a:pPr>
              <a:lnSpc>
                <a:spcPct val="90000"/>
              </a:lnSpc>
            </a:pPr>
            <a:r>
              <a:rPr lang="en-US" dirty="0">
                <a:latin typeface="+mn-lt"/>
              </a:rPr>
              <a:t>More than recognition: it is a true relationship</a:t>
            </a:r>
            <a:endParaRPr lang="en-US">
              <a:latin typeface="+mn-lt"/>
            </a:endParaRPr>
          </a:p>
        </p:txBody>
      </p:sp>
    </p:spTree>
  </p:cSld>
  <p:clrMapOvr>
    <a:overrideClrMapping bg1="lt1" tx1="dk1" bg2="lt2" tx2="dk2" accent1="accent1" accent2="accent2" accent3="accent3" accent4="accent4" accent5="accent5" accent6="accent6" hlink="hlink" folHlink="folHlink"/>
  </p:clrMapOvr>
</p:sld>
</file>

<file path=ppt/slides/slide26.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69000"/>
                <a:hueMod val="108000"/>
                <a:satMod val="164000"/>
                <a:lumMod val="74000"/>
              </a:schemeClr>
              <a:schemeClr val="bg2">
                <a:tint val="96000"/>
                <a:hueMod val="88000"/>
                <a:satMod val="140000"/>
                <a:lumMod val="132000"/>
              </a:schemeClr>
            </a:duotone>
          </a:blip>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84583" y="452718"/>
            <a:ext cx="7053542" cy="1400530"/>
          </a:xfrm>
        </p:spPr>
        <p:txBody>
          <a:bodyPr>
            <a:normAutofit/>
          </a:bodyPr>
          <a:lstStyle/>
          <a:p>
            <a:pPr>
              <a:defRPr/>
            </a:pPr>
            <a:r>
              <a:rPr lang="en-US" sz="3900">
                <a:ea typeface="+mj-ea"/>
                <a:cs typeface="+mj-cs"/>
              </a:rPr>
              <a:t>Stewardship Cycle: </a:t>
            </a:r>
            <a:br>
              <a:rPr lang="en-US" sz="3900">
                <a:ea typeface="+mj-ea"/>
                <a:cs typeface="+mj-cs"/>
              </a:rPr>
            </a:br>
            <a:r>
              <a:rPr lang="en-US" sz="3900">
                <a:ea typeface="+mj-ea"/>
                <a:cs typeface="+mj-cs"/>
              </a:rPr>
              <a:t>Keeping Donors Connected</a:t>
            </a:r>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1324502533"/>
              </p:ext>
            </p:extLst>
          </p:nvPr>
        </p:nvGraphicFramePr>
        <p:xfrm>
          <a:off x="484583" y="2140085"/>
          <a:ext cx="7053264" cy="405643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Slide Number Placeholder 2">
            <a:extLst>
              <a:ext uri="{FF2B5EF4-FFF2-40B4-BE49-F238E27FC236}">
                <a16:creationId xmlns:a16="http://schemas.microsoft.com/office/drawing/2014/main" id="{C745452E-4DD3-5643-8517-9302B4882D0D}"/>
              </a:ext>
            </a:extLst>
          </p:cNvPr>
          <p:cNvSpPr>
            <a:spLocks noGrp="1"/>
          </p:cNvSpPr>
          <p:nvPr>
            <p:ph type="sldNum" sz="quarter" idx="12"/>
          </p:nvPr>
        </p:nvSpPr>
        <p:spPr/>
        <p:txBody>
          <a:bodyPr/>
          <a:lstStyle/>
          <a:p>
            <a:pPr>
              <a:defRPr/>
            </a:pPr>
            <a:fld id="{508B6034-89EC-C147-BA13-07F9EAB1A2E2}" type="slidenum">
              <a:rPr lang="en-US" smtClean="0"/>
              <a:pPr>
                <a:defRPr/>
              </a:pPr>
              <a:t>26</a:t>
            </a:fld>
            <a:endParaRPr lang="en-US"/>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9163" name="Rectangle 71">
            <a:extLst>
              <a:ext uri="{FF2B5EF4-FFF2-40B4-BE49-F238E27FC236}">
                <a16:creationId xmlns:a16="http://schemas.microsoft.com/office/drawing/2014/main" id="{F747F1B4-B831-4277-8AB0-32767F7EB7B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3999"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en-US"/>
          </a:p>
        </p:txBody>
      </p:sp>
      <p:sp>
        <p:nvSpPr>
          <p:cNvPr id="49164" name="Freeform 7">
            <a:extLst>
              <a:ext uri="{FF2B5EF4-FFF2-40B4-BE49-F238E27FC236}">
                <a16:creationId xmlns:a16="http://schemas.microsoft.com/office/drawing/2014/main" id="{D80CFA21-AB7C-4BEB-9BFF-05764FBBF3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539954" y="1460230"/>
            <a:ext cx="2604045" cy="825932"/>
          </a:xfrm>
          <a:custGeom>
            <a:avLst/>
            <a:gdLst>
              <a:gd name="connsiteX0" fmla="*/ 3470310 w 3472060"/>
              <a:gd name="connsiteY0" fmla="*/ 0 h 825932"/>
              <a:gd name="connsiteX1" fmla="*/ 3472060 w 3472060"/>
              <a:gd name="connsiteY1" fmla="*/ 12850 h 825932"/>
              <a:gd name="connsiteX2" fmla="*/ 3472060 w 3472060"/>
              <a:gd name="connsiteY2" fmla="*/ 480529 h 825932"/>
              <a:gd name="connsiteX3" fmla="*/ 3363699 w 3472060"/>
              <a:gd name="connsiteY3" fmla="*/ 498471 h 825932"/>
              <a:gd name="connsiteX4" fmla="*/ 42060 w 3472060"/>
              <a:gd name="connsiteY4" fmla="*/ 824486 h 825932"/>
              <a:gd name="connsiteX5" fmla="*/ 0 w 3472060"/>
              <a:gd name="connsiteY5" fmla="*/ 758452 h 825932"/>
              <a:gd name="connsiteX6" fmla="*/ 188014 w 3472060"/>
              <a:gd name="connsiteY6" fmla="*/ 735602 h 825932"/>
              <a:gd name="connsiteX7" fmla="*/ 284087 w 3472060"/>
              <a:gd name="connsiteY7" fmla="*/ 722590 h 825932"/>
              <a:gd name="connsiteX8" fmla="*/ 382288 w 3472060"/>
              <a:gd name="connsiteY8" fmla="*/ 709392 h 825932"/>
              <a:gd name="connsiteX9" fmla="*/ 481858 w 3472060"/>
              <a:gd name="connsiteY9" fmla="*/ 695774 h 825932"/>
              <a:gd name="connsiteX10" fmla="*/ 581897 w 3472060"/>
              <a:gd name="connsiteY10" fmla="*/ 680711 h 825932"/>
              <a:gd name="connsiteX11" fmla="*/ 683670 w 3472060"/>
              <a:gd name="connsiteY11" fmla="*/ 665256 h 825932"/>
              <a:gd name="connsiteX12" fmla="*/ 787206 w 3472060"/>
              <a:gd name="connsiteY12" fmla="*/ 649587 h 825932"/>
              <a:gd name="connsiteX13" fmla="*/ 892019 w 3472060"/>
              <a:gd name="connsiteY13" fmla="*/ 632968 h 825932"/>
              <a:gd name="connsiteX14" fmla="*/ 997620 w 3472060"/>
              <a:gd name="connsiteY14" fmla="*/ 614667 h 825932"/>
              <a:gd name="connsiteX15" fmla="*/ 1104727 w 3472060"/>
              <a:gd name="connsiteY15" fmla="*/ 596741 h 825932"/>
              <a:gd name="connsiteX16" fmla="*/ 1212669 w 3472060"/>
              <a:gd name="connsiteY16" fmla="*/ 577397 h 825932"/>
              <a:gd name="connsiteX17" fmla="*/ 1321506 w 3472060"/>
              <a:gd name="connsiteY17" fmla="*/ 556988 h 825932"/>
              <a:gd name="connsiteX18" fmla="*/ 1430709 w 3472060"/>
              <a:gd name="connsiteY18" fmla="*/ 536607 h 825932"/>
              <a:gd name="connsiteX19" fmla="*/ 1541050 w 3472060"/>
              <a:gd name="connsiteY19" fmla="*/ 514481 h 825932"/>
              <a:gd name="connsiteX20" fmla="*/ 1652805 w 3472060"/>
              <a:gd name="connsiteY20" fmla="*/ 492202 h 825932"/>
              <a:gd name="connsiteX21" fmla="*/ 1763708 w 3472060"/>
              <a:gd name="connsiteY21" fmla="*/ 469161 h 825932"/>
              <a:gd name="connsiteX22" fmla="*/ 1875795 w 3472060"/>
              <a:gd name="connsiteY22" fmla="*/ 444641 h 825932"/>
              <a:gd name="connsiteX23" fmla="*/ 1989128 w 3472060"/>
              <a:gd name="connsiteY23" fmla="*/ 418995 h 825932"/>
              <a:gd name="connsiteX24" fmla="*/ 2102476 w 3472060"/>
              <a:gd name="connsiteY24" fmla="*/ 393438 h 825932"/>
              <a:gd name="connsiteX25" fmla="*/ 2215549 w 3472060"/>
              <a:gd name="connsiteY25" fmla="*/ 366291 h 825932"/>
              <a:gd name="connsiteX26" fmla="*/ 2330490 w 3472060"/>
              <a:gd name="connsiteY26" fmla="*/ 337455 h 825932"/>
              <a:gd name="connsiteX27" fmla="*/ 2443333 w 3472060"/>
              <a:gd name="connsiteY27" fmla="*/ 308983 h 825932"/>
              <a:gd name="connsiteX28" fmla="*/ 2558014 w 3472060"/>
              <a:gd name="connsiteY28" fmla="*/ 278646 h 825932"/>
              <a:gd name="connsiteX29" fmla="*/ 2673621 w 3472060"/>
              <a:gd name="connsiteY29" fmla="*/ 247421 h 825932"/>
              <a:gd name="connsiteX30" fmla="*/ 2787008 w 3472060"/>
              <a:gd name="connsiteY30" fmla="*/ 215853 h 825932"/>
              <a:gd name="connsiteX31" fmla="*/ 2901442 w 3472060"/>
              <a:gd name="connsiteY31" fmla="*/ 182011 h 825932"/>
              <a:gd name="connsiteX32" fmla="*/ 3015722 w 3472060"/>
              <a:gd name="connsiteY32" fmla="*/ 147286 h 825932"/>
              <a:gd name="connsiteX33" fmla="*/ 3130018 w 3472060"/>
              <a:gd name="connsiteY33" fmla="*/ 112649 h 825932"/>
              <a:gd name="connsiteX34" fmla="*/ 3243551 w 3472060"/>
              <a:gd name="connsiteY34" fmla="*/ 75688 h 825932"/>
              <a:gd name="connsiteX35" fmla="*/ 3356992 w 3472060"/>
              <a:gd name="connsiteY35" fmla="*/ 38197 h 825932"/>
              <a:gd name="connsiteX36" fmla="*/ 3470310 w 3472060"/>
              <a:gd name="connsiteY36" fmla="*/ 0 h 825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3472060" h="825932">
                <a:moveTo>
                  <a:pt x="3470310" y="0"/>
                </a:moveTo>
                <a:lnTo>
                  <a:pt x="3472060" y="12850"/>
                </a:lnTo>
                <a:lnTo>
                  <a:pt x="3472060" y="480529"/>
                </a:lnTo>
                <a:lnTo>
                  <a:pt x="3363699" y="498471"/>
                </a:lnTo>
                <a:cubicBezTo>
                  <a:pt x="2435623" y="645518"/>
                  <a:pt x="603076" y="844866"/>
                  <a:pt x="42060" y="824486"/>
                </a:cubicBezTo>
                <a:cubicBezTo>
                  <a:pt x="28151" y="802425"/>
                  <a:pt x="13909" y="780513"/>
                  <a:pt x="0" y="758452"/>
                </a:cubicBezTo>
                <a:lnTo>
                  <a:pt x="188014" y="735602"/>
                </a:lnTo>
                <a:lnTo>
                  <a:pt x="284087" y="722590"/>
                </a:lnTo>
                <a:lnTo>
                  <a:pt x="382288" y="709392"/>
                </a:lnTo>
                <a:lnTo>
                  <a:pt x="481858" y="695774"/>
                </a:lnTo>
                <a:lnTo>
                  <a:pt x="581897" y="680711"/>
                </a:lnTo>
                <a:lnTo>
                  <a:pt x="683670" y="665256"/>
                </a:lnTo>
                <a:lnTo>
                  <a:pt x="787206" y="649587"/>
                </a:lnTo>
                <a:lnTo>
                  <a:pt x="892019" y="632968"/>
                </a:lnTo>
                <a:lnTo>
                  <a:pt x="997620" y="614667"/>
                </a:lnTo>
                <a:lnTo>
                  <a:pt x="1104727" y="596741"/>
                </a:lnTo>
                <a:lnTo>
                  <a:pt x="1212669" y="577397"/>
                </a:lnTo>
                <a:lnTo>
                  <a:pt x="1321506" y="556988"/>
                </a:lnTo>
                <a:lnTo>
                  <a:pt x="1430709" y="536607"/>
                </a:lnTo>
                <a:lnTo>
                  <a:pt x="1541050" y="514481"/>
                </a:lnTo>
                <a:lnTo>
                  <a:pt x="1652805" y="492202"/>
                </a:lnTo>
                <a:lnTo>
                  <a:pt x="1763708" y="469161"/>
                </a:lnTo>
                <a:lnTo>
                  <a:pt x="1875795" y="444641"/>
                </a:lnTo>
                <a:lnTo>
                  <a:pt x="1989128" y="418995"/>
                </a:lnTo>
                <a:lnTo>
                  <a:pt x="2102476" y="393438"/>
                </a:lnTo>
                <a:lnTo>
                  <a:pt x="2215549" y="366291"/>
                </a:lnTo>
                <a:lnTo>
                  <a:pt x="2330490" y="337455"/>
                </a:lnTo>
                <a:lnTo>
                  <a:pt x="2443333" y="308983"/>
                </a:lnTo>
                <a:lnTo>
                  <a:pt x="2558014" y="278646"/>
                </a:lnTo>
                <a:lnTo>
                  <a:pt x="2673621" y="247421"/>
                </a:lnTo>
                <a:lnTo>
                  <a:pt x="2787008" y="215853"/>
                </a:lnTo>
                <a:lnTo>
                  <a:pt x="2901442" y="182011"/>
                </a:lnTo>
                <a:lnTo>
                  <a:pt x="3015722" y="147286"/>
                </a:lnTo>
                <a:lnTo>
                  <a:pt x="3130018" y="112649"/>
                </a:lnTo>
                <a:lnTo>
                  <a:pt x="3243551" y="75688"/>
                </a:lnTo>
                <a:lnTo>
                  <a:pt x="3356992" y="38197"/>
                </a:lnTo>
                <a:lnTo>
                  <a:pt x="3470310" y="0"/>
                </a:lnTo>
                <a:close/>
              </a:path>
            </a:pathLst>
          </a:custGeom>
          <a:solidFill>
            <a:schemeClr val="bg1">
              <a:alpha val="20000"/>
            </a:schemeClr>
          </a:solidFill>
          <a:ln>
            <a:noFill/>
          </a:ln>
        </p:spPr>
        <p:txBody>
          <a:bodyPr rtlCol="0" anchor="ctr"/>
          <a:lstStyle/>
          <a:p>
            <a:pPr algn="ctr"/>
            <a:endParaRPr lang="en-US">
              <a:solidFill>
                <a:schemeClr val="tx1"/>
              </a:solidFill>
            </a:endParaRPr>
          </a:p>
        </p:txBody>
      </p:sp>
      <p:sp>
        <p:nvSpPr>
          <p:cNvPr id="2" name="Title 1"/>
          <p:cNvSpPr>
            <a:spLocks noGrp="1"/>
          </p:cNvSpPr>
          <p:nvPr>
            <p:ph type="title"/>
          </p:nvPr>
        </p:nvSpPr>
        <p:spPr>
          <a:xfrm>
            <a:off x="486697" y="629267"/>
            <a:ext cx="6939116" cy="1016654"/>
          </a:xfrm>
        </p:spPr>
        <p:txBody>
          <a:bodyPr>
            <a:normAutofit/>
          </a:bodyPr>
          <a:lstStyle/>
          <a:p>
            <a:pPr eaLnBrk="1" hangingPunct="1">
              <a:lnSpc>
                <a:spcPct val="90000"/>
              </a:lnSpc>
              <a:defRPr/>
            </a:pPr>
            <a:r>
              <a:rPr lang="en-US" sz="3300">
                <a:solidFill>
                  <a:srgbClr val="EBEBEB"/>
                </a:solidFill>
                <a:ea typeface="+mj-ea"/>
                <a:cs typeface="+mj-cs"/>
              </a:rPr>
              <a:t>What AAA Organizations Report</a:t>
            </a:r>
          </a:p>
        </p:txBody>
      </p:sp>
      <p:sp>
        <p:nvSpPr>
          <p:cNvPr id="49165" name="Rectangle 75">
            <a:extLst>
              <a:ext uri="{FF2B5EF4-FFF2-40B4-BE49-F238E27FC236}">
                <a16:creationId xmlns:a16="http://schemas.microsoft.com/office/drawing/2014/main" id="{12F7E335-851A-4CAE-B09F-E657819D460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828359" y="0"/>
            <a:ext cx="51435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49166" name="Freeform: Shape 77">
            <a:extLst>
              <a:ext uri="{FF2B5EF4-FFF2-40B4-BE49-F238E27FC236}">
                <a16:creationId xmlns:a16="http://schemas.microsoft.com/office/drawing/2014/main" id="{10B541F0-7F6E-402E-84D8-CF96EACA5FB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0" y="1762067"/>
            <a:ext cx="9144312" cy="5095933"/>
          </a:xfrm>
          <a:custGeom>
            <a:avLst/>
            <a:gdLst>
              <a:gd name="connsiteX0" fmla="*/ 1 w 12192418"/>
              <a:gd name="connsiteY0" fmla="*/ 0 h 5095933"/>
              <a:gd name="connsiteX1" fmla="*/ 71932 w 12192418"/>
              <a:gd name="connsiteY1" fmla="*/ 12261 h 5095933"/>
              <a:gd name="connsiteX2" fmla="*/ 282849 w 12192418"/>
              <a:gd name="connsiteY2" fmla="*/ 48343 h 5095933"/>
              <a:gd name="connsiteX3" fmla="*/ 436464 w 12192418"/>
              <a:gd name="connsiteY3" fmla="*/ 73565 h 5095933"/>
              <a:gd name="connsiteX4" fmla="*/ 619339 w 12192418"/>
              <a:gd name="connsiteY4" fmla="*/ 100188 h 5095933"/>
              <a:gd name="connsiteX5" fmla="*/ 836351 w 12192418"/>
              <a:gd name="connsiteY5" fmla="*/ 132066 h 5095933"/>
              <a:gd name="connsiteX6" fmla="*/ 1076528 w 12192418"/>
              <a:gd name="connsiteY6" fmla="*/ 165696 h 5095933"/>
              <a:gd name="connsiteX7" fmla="*/ 1347184 w 12192418"/>
              <a:gd name="connsiteY7" fmla="*/ 201077 h 5095933"/>
              <a:gd name="connsiteX8" fmla="*/ 1642223 w 12192418"/>
              <a:gd name="connsiteY8" fmla="*/ 238560 h 5095933"/>
              <a:gd name="connsiteX9" fmla="*/ 1962864 w 12192418"/>
              <a:gd name="connsiteY9" fmla="*/ 276043 h 5095933"/>
              <a:gd name="connsiteX10" fmla="*/ 2304232 w 12192418"/>
              <a:gd name="connsiteY10" fmla="*/ 314227 h 5095933"/>
              <a:gd name="connsiteX11" fmla="*/ 2672421 w 12192418"/>
              <a:gd name="connsiteY11" fmla="*/ 349608 h 5095933"/>
              <a:gd name="connsiteX12" fmla="*/ 3057678 w 12192418"/>
              <a:gd name="connsiteY12" fmla="*/ 383588 h 5095933"/>
              <a:gd name="connsiteX13" fmla="*/ 3464881 w 12192418"/>
              <a:gd name="connsiteY13" fmla="*/ 414415 h 5095933"/>
              <a:gd name="connsiteX14" fmla="*/ 3889152 w 12192418"/>
              <a:gd name="connsiteY14" fmla="*/ 443841 h 5095933"/>
              <a:gd name="connsiteX15" fmla="*/ 4331710 w 12192418"/>
              <a:gd name="connsiteY15" fmla="*/ 471515 h 5095933"/>
              <a:gd name="connsiteX16" fmla="*/ 4558476 w 12192418"/>
              <a:gd name="connsiteY16" fmla="*/ 481324 h 5095933"/>
              <a:gd name="connsiteX17" fmla="*/ 4790118 w 12192418"/>
              <a:gd name="connsiteY17" fmla="*/ 492183 h 5095933"/>
              <a:gd name="connsiteX18" fmla="*/ 5025418 w 12192418"/>
              <a:gd name="connsiteY18" fmla="*/ 502342 h 5095933"/>
              <a:gd name="connsiteX19" fmla="*/ 5261937 w 12192418"/>
              <a:gd name="connsiteY19" fmla="*/ 508998 h 5095933"/>
              <a:gd name="connsiteX20" fmla="*/ 5503332 w 12192418"/>
              <a:gd name="connsiteY20" fmla="*/ 514953 h 5095933"/>
              <a:gd name="connsiteX21" fmla="*/ 5747167 w 12192418"/>
              <a:gd name="connsiteY21" fmla="*/ 521259 h 5095933"/>
              <a:gd name="connsiteX22" fmla="*/ 5995877 w 12192418"/>
              <a:gd name="connsiteY22" fmla="*/ 525463 h 5095933"/>
              <a:gd name="connsiteX23" fmla="*/ 6247026 w 12192418"/>
              <a:gd name="connsiteY23" fmla="*/ 525463 h 5095933"/>
              <a:gd name="connsiteX24" fmla="*/ 6500613 w 12192418"/>
              <a:gd name="connsiteY24" fmla="*/ 527565 h 5095933"/>
              <a:gd name="connsiteX25" fmla="*/ 6756639 w 12192418"/>
              <a:gd name="connsiteY25" fmla="*/ 525463 h 5095933"/>
              <a:gd name="connsiteX26" fmla="*/ 7016322 w 12192418"/>
              <a:gd name="connsiteY26" fmla="*/ 521259 h 5095933"/>
              <a:gd name="connsiteX27" fmla="*/ 7276005 w 12192418"/>
              <a:gd name="connsiteY27" fmla="*/ 517406 h 5095933"/>
              <a:gd name="connsiteX28" fmla="*/ 7539345 w 12192418"/>
              <a:gd name="connsiteY28" fmla="*/ 508998 h 5095933"/>
              <a:gd name="connsiteX29" fmla="*/ 7805124 w 12192418"/>
              <a:gd name="connsiteY29" fmla="*/ 500241 h 5095933"/>
              <a:gd name="connsiteX30" fmla="*/ 8070903 w 12192418"/>
              <a:gd name="connsiteY30" fmla="*/ 490082 h 5095933"/>
              <a:gd name="connsiteX31" fmla="*/ 8339121 w 12192418"/>
              <a:gd name="connsiteY31" fmla="*/ 475719 h 5095933"/>
              <a:gd name="connsiteX32" fmla="*/ 8609776 w 12192418"/>
              <a:gd name="connsiteY32" fmla="*/ 458554 h 5095933"/>
              <a:gd name="connsiteX33" fmla="*/ 8881651 w 12192418"/>
              <a:gd name="connsiteY33" fmla="*/ 442089 h 5095933"/>
              <a:gd name="connsiteX34" fmla="*/ 9153526 w 12192418"/>
              <a:gd name="connsiteY34" fmla="*/ 421071 h 5095933"/>
              <a:gd name="connsiteX35" fmla="*/ 9429058 w 12192418"/>
              <a:gd name="connsiteY35" fmla="*/ 395849 h 5095933"/>
              <a:gd name="connsiteX36" fmla="*/ 9700933 w 12192418"/>
              <a:gd name="connsiteY36" fmla="*/ 370626 h 5095933"/>
              <a:gd name="connsiteX37" fmla="*/ 9977684 w 12192418"/>
              <a:gd name="connsiteY37" fmla="*/ 341551 h 5095933"/>
              <a:gd name="connsiteX38" fmla="*/ 10255655 w 12192418"/>
              <a:gd name="connsiteY38" fmla="*/ 309673 h 5095933"/>
              <a:gd name="connsiteX39" fmla="*/ 10529968 w 12192418"/>
              <a:gd name="connsiteY39" fmla="*/ 276043 h 5095933"/>
              <a:gd name="connsiteX40" fmla="*/ 10807939 w 12192418"/>
              <a:gd name="connsiteY40" fmla="*/ 236809 h 5095933"/>
              <a:gd name="connsiteX41" fmla="*/ 11084690 w 12192418"/>
              <a:gd name="connsiteY41" fmla="*/ 194772 h 5095933"/>
              <a:gd name="connsiteX42" fmla="*/ 11362661 w 12192418"/>
              <a:gd name="connsiteY42" fmla="*/ 153085 h 5095933"/>
              <a:gd name="connsiteX43" fmla="*/ 11639412 w 12192418"/>
              <a:gd name="connsiteY43" fmla="*/ 104392 h 5095933"/>
              <a:gd name="connsiteX44" fmla="*/ 11914945 w 12192418"/>
              <a:gd name="connsiteY44" fmla="*/ 54648 h 5095933"/>
              <a:gd name="connsiteX45" fmla="*/ 12191696 w 12192418"/>
              <a:gd name="connsiteY45" fmla="*/ 2452 h 5095933"/>
              <a:gd name="connsiteX46" fmla="*/ 12191696 w 12192418"/>
              <a:gd name="connsiteY46" fmla="*/ 2109542 h 5095933"/>
              <a:gd name="connsiteX47" fmla="*/ 12191999 w 12192418"/>
              <a:gd name="connsiteY47" fmla="*/ 2109542 h 5095933"/>
              <a:gd name="connsiteX48" fmla="*/ 12191999 w 12192418"/>
              <a:gd name="connsiteY48" fmla="*/ 2802467 h 5095933"/>
              <a:gd name="connsiteX49" fmla="*/ 12192418 w 12192418"/>
              <a:gd name="connsiteY49" fmla="*/ 2802467 h 5095933"/>
              <a:gd name="connsiteX50" fmla="*/ 12192418 w 12192418"/>
              <a:gd name="connsiteY50" fmla="*/ 5095933 h 5095933"/>
              <a:gd name="connsiteX51" fmla="*/ 1 w 12192418"/>
              <a:gd name="connsiteY51" fmla="*/ 5095933 h 5095933"/>
              <a:gd name="connsiteX52" fmla="*/ 1 w 12192418"/>
              <a:gd name="connsiteY52" fmla="*/ 4074529 h 5095933"/>
              <a:gd name="connsiteX53" fmla="*/ 0 w 12192418"/>
              <a:gd name="connsiteY53" fmla="*/ 4074529 h 5095933"/>
              <a:gd name="connsiteX54" fmla="*/ 0 w 12192418"/>
              <a:gd name="connsiteY54" fmla="*/ 2109542 h 5095933"/>
              <a:gd name="connsiteX55" fmla="*/ 1 w 12192418"/>
              <a:gd name="connsiteY55" fmla="*/ 2109542 h 50959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Lst>
            <a:rect l="l" t="t" r="r" b="b"/>
            <a:pathLst>
              <a:path w="12192418" h="5095933">
                <a:moveTo>
                  <a:pt x="1" y="0"/>
                </a:moveTo>
                <a:lnTo>
                  <a:pt x="71932" y="12261"/>
                </a:lnTo>
                <a:lnTo>
                  <a:pt x="282849" y="48343"/>
                </a:lnTo>
                <a:lnTo>
                  <a:pt x="436464" y="73565"/>
                </a:lnTo>
                <a:lnTo>
                  <a:pt x="619339" y="100188"/>
                </a:lnTo>
                <a:lnTo>
                  <a:pt x="836351" y="132066"/>
                </a:lnTo>
                <a:lnTo>
                  <a:pt x="1076528" y="165696"/>
                </a:lnTo>
                <a:lnTo>
                  <a:pt x="1347184" y="201077"/>
                </a:lnTo>
                <a:lnTo>
                  <a:pt x="1642223" y="238560"/>
                </a:lnTo>
                <a:lnTo>
                  <a:pt x="1962864" y="276043"/>
                </a:lnTo>
                <a:lnTo>
                  <a:pt x="2304232" y="314227"/>
                </a:lnTo>
                <a:lnTo>
                  <a:pt x="2672421" y="349608"/>
                </a:lnTo>
                <a:lnTo>
                  <a:pt x="3057678" y="383588"/>
                </a:lnTo>
                <a:lnTo>
                  <a:pt x="3464881" y="414415"/>
                </a:lnTo>
                <a:lnTo>
                  <a:pt x="3889152" y="443841"/>
                </a:lnTo>
                <a:lnTo>
                  <a:pt x="4331710" y="471515"/>
                </a:lnTo>
                <a:lnTo>
                  <a:pt x="4558476" y="481324"/>
                </a:lnTo>
                <a:lnTo>
                  <a:pt x="4790118" y="492183"/>
                </a:lnTo>
                <a:lnTo>
                  <a:pt x="5025418" y="502342"/>
                </a:lnTo>
                <a:lnTo>
                  <a:pt x="5261937" y="508998"/>
                </a:lnTo>
                <a:lnTo>
                  <a:pt x="5503332" y="514953"/>
                </a:lnTo>
                <a:lnTo>
                  <a:pt x="5747167" y="521259"/>
                </a:lnTo>
                <a:lnTo>
                  <a:pt x="5995877" y="525463"/>
                </a:lnTo>
                <a:lnTo>
                  <a:pt x="6247026" y="525463"/>
                </a:lnTo>
                <a:lnTo>
                  <a:pt x="6500613" y="527565"/>
                </a:lnTo>
                <a:lnTo>
                  <a:pt x="6756639" y="525463"/>
                </a:lnTo>
                <a:lnTo>
                  <a:pt x="7016322" y="521259"/>
                </a:lnTo>
                <a:lnTo>
                  <a:pt x="7276005" y="517406"/>
                </a:lnTo>
                <a:lnTo>
                  <a:pt x="7539345" y="508998"/>
                </a:lnTo>
                <a:lnTo>
                  <a:pt x="7805124" y="500241"/>
                </a:lnTo>
                <a:lnTo>
                  <a:pt x="8070903" y="490082"/>
                </a:lnTo>
                <a:lnTo>
                  <a:pt x="8339121" y="475719"/>
                </a:lnTo>
                <a:lnTo>
                  <a:pt x="8609776" y="458554"/>
                </a:lnTo>
                <a:lnTo>
                  <a:pt x="8881651" y="442089"/>
                </a:lnTo>
                <a:lnTo>
                  <a:pt x="9153526" y="421071"/>
                </a:lnTo>
                <a:lnTo>
                  <a:pt x="9429058" y="395849"/>
                </a:lnTo>
                <a:lnTo>
                  <a:pt x="9700933" y="370626"/>
                </a:lnTo>
                <a:lnTo>
                  <a:pt x="9977684" y="341551"/>
                </a:lnTo>
                <a:lnTo>
                  <a:pt x="10255655" y="309673"/>
                </a:lnTo>
                <a:lnTo>
                  <a:pt x="10529968" y="276043"/>
                </a:lnTo>
                <a:lnTo>
                  <a:pt x="10807939" y="236809"/>
                </a:lnTo>
                <a:lnTo>
                  <a:pt x="11084690" y="194772"/>
                </a:lnTo>
                <a:lnTo>
                  <a:pt x="11362661" y="153085"/>
                </a:lnTo>
                <a:lnTo>
                  <a:pt x="11639412" y="104392"/>
                </a:lnTo>
                <a:lnTo>
                  <a:pt x="11914945" y="54648"/>
                </a:lnTo>
                <a:lnTo>
                  <a:pt x="12191696" y="2452"/>
                </a:lnTo>
                <a:lnTo>
                  <a:pt x="12191696" y="2109542"/>
                </a:lnTo>
                <a:lnTo>
                  <a:pt x="12191999" y="2109542"/>
                </a:lnTo>
                <a:lnTo>
                  <a:pt x="12191999" y="2802467"/>
                </a:lnTo>
                <a:lnTo>
                  <a:pt x="12192418" y="2802467"/>
                </a:lnTo>
                <a:lnTo>
                  <a:pt x="12192418" y="5095933"/>
                </a:lnTo>
                <a:lnTo>
                  <a:pt x="1" y="5095933"/>
                </a:lnTo>
                <a:lnTo>
                  <a:pt x="1" y="4074529"/>
                </a:lnTo>
                <a:lnTo>
                  <a:pt x="0" y="4074529"/>
                </a:lnTo>
                <a:lnTo>
                  <a:pt x="0" y="2109542"/>
                </a:lnTo>
                <a:lnTo>
                  <a:pt x="1" y="2109542"/>
                </a:lnTo>
                <a:close/>
              </a:path>
            </a:pathLst>
          </a:custGeom>
          <a:solidFill>
            <a:schemeClr val="bg1"/>
          </a:solidFill>
          <a:ln>
            <a:noFill/>
          </a:ln>
        </p:spPr>
      </p:sp>
      <p:graphicFrame>
        <p:nvGraphicFramePr>
          <p:cNvPr id="49156" name="Content Placeholder 2">
            <a:extLst>
              <a:ext uri="{FF2B5EF4-FFF2-40B4-BE49-F238E27FC236}">
                <a16:creationId xmlns:a16="http://schemas.microsoft.com/office/drawing/2014/main" id="{860B3C9D-95E3-4F10-8739-5B751754B2BD}"/>
              </a:ext>
            </a:extLst>
          </p:cNvPr>
          <p:cNvGraphicFramePr>
            <a:graphicFrameLocks noGrp="1"/>
          </p:cNvGraphicFramePr>
          <p:nvPr>
            <p:ph idx="1"/>
            <p:extLst>
              <p:ext uri="{D42A27DB-BD31-4B8C-83A1-F6EECF244321}">
                <p14:modId xmlns:p14="http://schemas.microsoft.com/office/powerpoint/2010/main" val="644281661"/>
              </p:ext>
            </p:extLst>
          </p:nvPr>
        </p:nvGraphicFramePr>
        <p:xfrm>
          <a:off x="228600" y="2402308"/>
          <a:ext cx="8429625" cy="381222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Slide Number Placeholder 2">
            <a:extLst>
              <a:ext uri="{FF2B5EF4-FFF2-40B4-BE49-F238E27FC236}">
                <a16:creationId xmlns:a16="http://schemas.microsoft.com/office/drawing/2014/main" id="{9D8FA58C-93DE-B740-8179-42FFFBEAE24F}"/>
              </a:ext>
            </a:extLst>
          </p:cNvPr>
          <p:cNvSpPr>
            <a:spLocks noGrp="1"/>
          </p:cNvSpPr>
          <p:nvPr>
            <p:ph type="sldNum" sz="quarter" idx="12"/>
          </p:nvPr>
        </p:nvSpPr>
        <p:spPr/>
        <p:txBody>
          <a:bodyPr/>
          <a:lstStyle/>
          <a:p>
            <a:pPr>
              <a:defRPr/>
            </a:pPr>
            <a:fld id="{508B6034-89EC-C147-BA13-07F9EAB1A2E2}" type="slidenum">
              <a:rPr lang="en-US" smtClean="0">
                <a:solidFill>
                  <a:schemeClr val="bg1"/>
                </a:solidFill>
              </a:rPr>
              <a:pPr>
                <a:defRPr/>
              </a:pPr>
              <a:t>27</a:t>
            </a:fld>
            <a:endParaRPr lang="en-US" dirty="0">
              <a:solidFill>
                <a:schemeClr val="bg1"/>
              </a:solidFill>
            </a:endParaRPr>
          </a:p>
        </p:txBody>
      </p:sp>
    </p:spTree>
  </p:cSld>
  <p:clrMapOvr>
    <a:overrideClrMapping bg1="lt1" tx1="dk1" bg2="lt2" tx2="dk2" accent1="accent1" accent2="accent2" accent3="accent3" accent4="accent4" accent5="accent5" accent6="accent6" hlink="hlink" folHlink="folHlink"/>
  </p:clrMapOvr>
</p:sld>
</file>

<file path=ppt/slides/slide28.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69000"/>
                <a:hueMod val="108000"/>
                <a:satMod val="164000"/>
                <a:lumMod val="74000"/>
              </a:schemeClr>
              <a:schemeClr val="bg2">
                <a:tint val="96000"/>
                <a:hueMod val="88000"/>
                <a:satMod val="140000"/>
                <a:lumMod val="132000"/>
              </a:schemeClr>
            </a:duotone>
          </a:blip>
          <a:stretch/>
        </a:blipFill>
        <a:effectLst/>
      </p:bgPr>
    </p:bg>
    <p:spTree>
      <p:nvGrpSpPr>
        <p:cNvPr id="1" name=""/>
        <p:cNvGrpSpPr/>
        <p:nvPr/>
      </p:nvGrpSpPr>
      <p:grpSpPr>
        <a:xfrm>
          <a:off x="0" y="0"/>
          <a:ext cx="0" cy="0"/>
          <a:chOff x="0" y="0"/>
          <a:chExt cx="0" cy="0"/>
        </a:xfrm>
      </p:grpSpPr>
      <p:sp>
        <p:nvSpPr>
          <p:cNvPr id="4" name="Title 3"/>
          <p:cNvSpPr>
            <a:spLocks noGrp="1"/>
          </p:cNvSpPr>
          <p:nvPr>
            <p:ph type="title"/>
          </p:nvPr>
        </p:nvSpPr>
        <p:spPr>
          <a:xfrm>
            <a:off x="488001" y="228600"/>
            <a:ext cx="5121384" cy="914400"/>
          </a:xfrm>
        </p:spPr>
        <p:txBody>
          <a:bodyPr>
            <a:normAutofit/>
          </a:bodyPr>
          <a:lstStyle/>
          <a:p>
            <a:pPr eaLnBrk="1" fontAlgn="auto" hangingPunct="1">
              <a:spcAft>
                <a:spcPts val="0"/>
              </a:spcAft>
              <a:defRPr/>
            </a:pPr>
            <a:r>
              <a:rPr lang="en-US" dirty="0">
                <a:ea typeface="+mj-ea"/>
                <a:cs typeface="+mj-cs"/>
              </a:rPr>
              <a:t>Closing Thought</a:t>
            </a:r>
          </a:p>
        </p:txBody>
      </p:sp>
      <p:pic>
        <p:nvPicPr>
          <p:cNvPr id="50179" name="Picture 50178" descr="Path winding through a grassy field">
            <a:extLst>
              <a:ext uri="{FF2B5EF4-FFF2-40B4-BE49-F238E27FC236}">
                <a16:creationId xmlns:a16="http://schemas.microsoft.com/office/drawing/2014/main" id="{206B6AFA-7655-47F3-8BF0-50E6A0C769C6}"/>
              </a:ext>
            </a:extLst>
          </p:cNvPr>
          <p:cNvPicPr>
            <a:picLocks noChangeAspect="1"/>
          </p:cNvPicPr>
          <p:nvPr/>
        </p:nvPicPr>
        <p:blipFill rotWithShape="1">
          <a:blip r:embed="rId3"/>
          <a:srcRect l="41694" r="28676" b="-1"/>
          <a:stretch/>
        </p:blipFill>
        <p:spPr>
          <a:xfrm>
            <a:off x="6101895" y="10"/>
            <a:ext cx="3044211" cy="6857990"/>
          </a:xfrm>
          <a:prstGeom prst="rect">
            <a:avLst/>
          </a:prstGeom>
        </p:spPr>
      </p:pic>
      <p:sp>
        <p:nvSpPr>
          <p:cNvPr id="71" name="Rectangle 70">
            <a:extLst>
              <a:ext uri="{FF2B5EF4-FFF2-40B4-BE49-F238E27FC236}">
                <a16:creationId xmlns:a16="http://schemas.microsoft.com/office/drawing/2014/main" id="{14701A01-E306-48FB-A661-2335BB38BA3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828359" y="0"/>
            <a:ext cx="51435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50177" name="Content Placeholder 1"/>
          <p:cNvSpPr>
            <a:spLocks noGrp="1"/>
          </p:cNvSpPr>
          <p:nvPr>
            <p:ph idx="1"/>
          </p:nvPr>
        </p:nvSpPr>
        <p:spPr>
          <a:xfrm>
            <a:off x="488001" y="1063423"/>
            <a:ext cx="5121384" cy="5337377"/>
          </a:xfrm>
        </p:spPr>
        <p:txBody>
          <a:bodyPr>
            <a:normAutofit fontScale="85000" lnSpcReduction="10000"/>
          </a:bodyPr>
          <a:lstStyle/>
          <a:p>
            <a:pPr marL="457200" lvl="1" indent="0" eaLnBrk="1" hangingPunct="1">
              <a:buNone/>
            </a:pPr>
            <a:r>
              <a:rPr lang="en-US" sz="2000" i="1" dirty="0">
                <a:latin typeface="Arial Narrow" charset="0"/>
              </a:rPr>
              <a:t>We are in a time of opportunity for nonprofits.  While problems persist, we must remember that philanthropy is about abundance, not scarcity.</a:t>
            </a:r>
          </a:p>
          <a:p>
            <a:pPr marL="457200" lvl="1" indent="0">
              <a:buNone/>
            </a:pPr>
            <a:r>
              <a:rPr lang="en-US" sz="2000" i="1" dirty="0">
                <a:latin typeface="Arial Narrow" charset="0"/>
              </a:rPr>
              <a:t>Philanthropic giving, when adjusted for inflation, has been reported as down since the pandemic, but the amount of money being given for community investment is still  great. GoFundMe and other online ways to give are more popular with younger donors.  The ways people give are harder to track. </a:t>
            </a:r>
          </a:p>
          <a:p>
            <a:pPr marL="457200" lvl="1" indent="0">
              <a:buNone/>
            </a:pPr>
            <a:r>
              <a:rPr lang="en-US" sz="2000" i="1" dirty="0">
                <a:latin typeface="Arial Narrow" charset="0"/>
              </a:rPr>
              <a:t>The needs in our society have been amplified – from social justice in all its forms, to education, to the arts, to domestic violence and beyond.  We are responding.</a:t>
            </a:r>
          </a:p>
          <a:p>
            <a:pPr marL="457200" lvl="1" indent="0" eaLnBrk="1" hangingPunct="1">
              <a:buNone/>
            </a:pPr>
            <a:r>
              <a:rPr lang="en-US" sz="2000" i="1" dirty="0">
                <a:latin typeface="Arial Narrow" charset="0"/>
              </a:rPr>
              <a:t>All segments of our nonprofit community must take to heart that this continues to be a time to renew, reboot, reinvent, reimagine, rethink and rebuild our communities.</a:t>
            </a:r>
          </a:p>
          <a:p>
            <a:pPr marL="457200" lvl="1" indent="0" eaLnBrk="1" hangingPunct="1">
              <a:buNone/>
            </a:pPr>
            <a:r>
              <a:rPr lang="en-US" sz="2000" i="1" dirty="0">
                <a:latin typeface="Arial Narrow" charset="0"/>
              </a:rPr>
              <a:t>As board members, bring innovation to the table.</a:t>
            </a:r>
          </a:p>
          <a:p>
            <a:pPr marL="457200" lvl="1" indent="0" eaLnBrk="1" hangingPunct="1">
              <a:buNone/>
            </a:pPr>
            <a:r>
              <a:rPr lang="en-US" sz="2000" i="1" dirty="0">
                <a:latin typeface="Arial Narrow" charset="0"/>
              </a:rPr>
              <a:t>When we innovate, it creates a pathway to a future that is more just, more equitable, more diverse, more abundant and more powerful</a:t>
            </a:r>
            <a:r>
              <a:rPr lang="en-US" i="1" dirty="0">
                <a:latin typeface="Arial Narrow" charset="0"/>
              </a:rPr>
              <a:t>.</a:t>
            </a:r>
          </a:p>
        </p:txBody>
      </p:sp>
      <p:sp>
        <p:nvSpPr>
          <p:cNvPr id="2" name="Slide Number Placeholder 1">
            <a:extLst>
              <a:ext uri="{FF2B5EF4-FFF2-40B4-BE49-F238E27FC236}">
                <a16:creationId xmlns:a16="http://schemas.microsoft.com/office/drawing/2014/main" id="{A6574397-209E-7246-825E-BB61AA4FA3C9}"/>
              </a:ext>
            </a:extLst>
          </p:cNvPr>
          <p:cNvSpPr>
            <a:spLocks noGrp="1"/>
          </p:cNvSpPr>
          <p:nvPr>
            <p:ph type="sldNum" sz="quarter" idx="12"/>
          </p:nvPr>
        </p:nvSpPr>
        <p:spPr/>
        <p:txBody>
          <a:bodyPr/>
          <a:lstStyle/>
          <a:p>
            <a:pPr>
              <a:defRPr/>
            </a:pPr>
            <a:fld id="{508B6034-89EC-C147-BA13-07F9EAB1A2E2}" type="slidenum">
              <a:rPr lang="en-US" smtClean="0"/>
              <a:pPr>
                <a:defRPr/>
              </a:pPr>
              <a:t>28</a:t>
            </a:fld>
            <a:endParaRPr lang="en-US"/>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1" name="Picture 100">
            <a:extLst>
              <a:ext uri="{FF2B5EF4-FFF2-40B4-BE49-F238E27FC236}">
                <a16:creationId xmlns:a16="http://schemas.microsoft.com/office/drawing/2014/main" id="{57694B1F-D274-8646-AA1E-ACB978055E58}"/>
              </a:ext>
              <a:ext uri="{C183D7F6-B498-43B3-948B-1728B52AA6E4}">
                <adec:decorative xmlns:adec="http://schemas.microsoft.com/office/drawing/2017/decorative" val="1"/>
              </a:ext>
            </a:extLst>
          </p:cNvPr>
          <p:cNvPicPr>
            <a:picLocks noChangeAspect="1"/>
          </p:cNvPicPr>
          <p:nvPr/>
        </p:nvPicPr>
        <p:blipFill rotWithShape="1">
          <a:blip r:embed="rId2">
            <a:extLst>
              <a:ext uri="{837473B0-CC2E-450A-ABE3-18F120FF3D39}">
                <a1611:picAttrSrcUrl xmlns:a1611="http://schemas.microsoft.com/office/drawing/2016/11/main" r:id="rId3"/>
              </a:ext>
            </a:extLst>
          </a:blip>
          <a:srcRect t="39128" r="2" b="30718"/>
          <a:stretch/>
        </p:blipFill>
        <p:spPr>
          <a:xfrm>
            <a:off x="-4198" y="857251"/>
            <a:ext cx="5668906" cy="2570560"/>
          </a:xfrm>
          <a:custGeom>
            <a:avLst/>
            <a:gdLst/>
            <a:ahLst/>
            <a:cxnLst/>
            <a:rect l="l" t="t" r="r" b="b"/>
            <a:pathLst>
              <a:path w="7558541" h="3427413">
                <a:moveTo>
                  <a:pt x="0" y="0"/>
                </a:moveTo>
                <a:lnTo>
                  <a:pt x="7558541" y="0"/>
                </a:lnTo>
                <a:lnTo>
                  <a:pt x="7558541" y="3427413"/>
                </a:lnTo>
                <a:lnTo>
                  <a:pt x="0" y="3427413"/>
                </a:lnTo>
                <a:close/>
              </a:path>
            </a:pathLst>
          </a:custGeom>
        </p:spPr>
      </p:pic>
      <p:pic>
        <p:nvPicPr>
          <p:cNvPr id="162" name="Picture 161" descr="Rainbow curves of paper">
            <a:extLst>
              <a:ext uri="{FF2B5EF4-FFF2-40B4-BE49-F238E27FC236}">
                <a16:creationId xmlns:a16="http://schemas.microsoft.com/office/drawing/2014/main" id="{CAFCFF7D-AAE6-5E44-A9EA-F148D3D92E1E}"/>
              </a:ext>
            </a:extLst>
          </p:cNvPr>
          <p:cNvPicPr>
            <a:picLocks noChangeAspect="1"/>
          </p:cNvPicPr>
          <p:nvPr/>
        </p:nvPicPr>
        <p:blipFill rotWithShape="1">
          <a:blip r:embed="rId4"/>
          <a:srcRect t="20562" r="-2" b="11441"/>
          <a:stretch/>
        </p:blipFill>
        <p:spPr>
          <a:xfrm>
            <a:off x="-4198" y="3427811"/>
            <a:ext cx="5668906" cy="2572940"/>
          </a:xfrm>
          <a:custGeom>
            <a:avLst/>
            <a:gdLst/>
            <a:ahLst/>
            <a:cxnLst/>
            <a:rect l="l" t="t" r="r" b="b"/>
            <a:pathLst>
              <a:path w="7558541" h="3430587">
                <a:moveTo>
                  <a:pt x="0" y="0"/>
                </a:moveTo>
                <a:lnTo>
                  <a:pt x="7558541" y="0"/>
                </a:lnTo>
                <a:lnTo>
                  <a:pt x="7558541" y="3430587"/>
                </a:lnTo>
                <a:lnTo>
                  <a:pt x="0" y="3430587"/>
                </a:lnTo>
                <a:close/>
              </a:path>
            </a:pathLst>
          </a:custGeom>
        </p:spPr>
      </p:pic>
      <p:sp>
        <p:nvSpPr>
          <p:cNvPr id="2" name="Rectangle 1">
            <a:extLst>
              <a:ext uri="{FF2B5EF4-FFF2-40B4-BE49-F238E27FC236}">
                <a16:creationId xmlns:a16="http://schemas.microsoft.com/office/drawing/2014/main" id="{F3FD752F-FF6C-C24C-8599-AB3207385FAF}"/>
              </a:ext>
            </a:extLst>
          </p:cNvPr>
          <p:cNvSpPr/>
          <p:nvPr/>
        </p:nvSpPr>
        <p:spPr>
          <a:xfrm>
            <a:off x="6308836" y="1252538"/>
            <a:ext cx="2211180" cy="3948113"/>
          </a:xfrm>
          <a:prstGeom prst="rect">
            <a:avLst/>
          </a:prstGeom>
        </p:spPr>
        <p:txBody>
          <a:bodyPr vert="horz" lIns="68580" tIns="34290" rIns="68580" bIns="34290" rtlCol="0">
            <a:normAutofit fontScale="92500" lnSpcReduction="10000"/>
          </a:bodyPr>
          <a:lstStyle/>
          <a:p>
            <a:pPr defTabSz="685800">
              <a:lnSpc>
                <a:spcPct val="120000"/>
              </a:lnSpc>
              <a:spcAft>
                <a:spcPts val="450"/>
              </a:spcAft>
              <a:buSzPct val="125000"/>
            </a:pPr>
            <a:r>
              <a:rPr lang="en-US" sz="2100" i="1" dirty="0"/>
              <a:t>“Things that are unraveling cannot be patched:  we need to build the loom on which the next pattern can be woven.”</a:t>
            </a:r>
            <a:r>
              <a:rPr lang="en-US" sz="2100" dirty="0"/>
              <a:t>  </a:t>
            </a:r>
          </a:p>
          <a:p>
            <a:pPr indent="-171450" defTabSz="685800">
              <a:lnSpc>
                <a:spcPct val="120000"/>
              </a:lnSpc>
              <a:spcAft>
                <a:spcPts val="450"/>
              </a:spcAft>
              <a:buSzPct val="125000"/>
              <a:buFont typeface="Arial" panose="020B0604020202020204" pitchFamily="34" charset="0"/>
              <a:buChar char="•"/>
            </a:pPr>
            <a:r>
              <a:rPr lang="en-US" sz="1350" i="1" dirty="0"/>
              <a:t>(Attributed to Sister Mary Clare, an Irish nun who served in the Crimea with Florence Nightingale). </a:t>
            </a:r>
            <a:endParaRPr lang="en-US" sz="1350" dirty="0"/>
          </a:p>
          <a:p>
            <a:pPr defTabSz="685800">
              <a:lnSpc>
                <a:spcPct val="120000"/>
              </a:lnSpc>
              <a:spcAft>
                <a:spcPts val="450"/>
              </a:spcAft>
              <a:buSzPct val="125000"/>
            </a:pPr>
            <a:r>
              <a:rPr lang="en-US" sz="1350" dirty="0"/>
              <a:t> </a:t>
            </a:r>
          </a:p>
        </p:txBody>
      </p:sp>
      <p:sp>
        <p:nvSpPr>
          <p:cNvPr id="105" name="TextBox 104">
            <a:extLst>
              <a:ext uri="{FF2B5EF4-FFF2-40B4-BE49-F238E27FC236}">
                <a16:creationId xmlns:a16="http://schemas.microsoft.com/office/drawing/2014/main" id="{8237E9EC-DCEF-0C44-857F-ECD47C72581F}"/>
              </a:ext>
            </a:extLst>
          </p:cNvPr>
          <p:cNvSpPr txBox="1"/>
          <p:nvPr/>
        </p:nvSpPr>
        <p:spPr>
          <a:xfrm>
            <a:off x="7184809" y="5850709"/>
            <a:ext cx="1959191" cy="173124"/>
          </a:xfrm>
          <a:prstGeom prst="rect">
            <a:avLst/>
          </a:prstGeom>
          <a:solidFill>
            <a:srgbClr val="000000"/>
          </a:solidFill>
        </p:spPr>
        <p:txBody>
          <a:bodyPr wrap="none" rtlCol="0">
            <a:spAutoFit/>
          </a:bodyPr>
          <a:lstStyle/>
          <a:p>
            <a:pPr algn="r">
              <a:spcAft>
                <a:spcPts val="450"/>
              </a:spcAft>
            </a:pPr>
            <a:r>
              <a:rPr lang="en-US" sz="525" dirty="0">
                <a:solidFill>
                  <a:srgbClr val="FFFFFF"/>
                </a:solidFill>
                <a:hlinkClick r:id="rId3" tooltip="https://www.freeimageslive.co.uk/free_stock_image/complexlightjpg">
                  <a:extLst>
                    <a:ext uri="{A12FA001-AC4F-418D-AE19-62706E023703}">
                      <ahyp:hlinkClr xmlns:ahyp="http://schemas.microsoft.com/office/drawing/2018/hyperlinkcolor" val="tx"/>
                    </a:ext>
                  </a:extLst>
                </a:hlinkClick>
              </a:rPr>
              <a:t>This Photo</a:t>
            </a:r>
            <a:r>
              <a:rPr lang="en-US" sz="525" dirty="0">
                <a:solidFill>
                  <a:srgbClr val="FFFFFF"/>
                </a:solidFill>
              </a:rPr>
              <a:t> by Unknown Author is licensed under </a:t>
            </a:r>
            <a:r>
              <a:rPr lang="en-US" sz="525" dirty="0">
                <a:solidFill>
                  <a:srgbClr val="FFFFFF"/>
                </a:solidFill>
                <a:hlinkClick r:id="rId5" tooltip="https://creativecommons.org/licenses/by/3.0/">
                  <a:extLst>
                    <a:ext uri="{A12FA001-AC4F-418D-AE19-62706E023703}">
                      <ahyp:hlinkClr xmlns:ahyp="http://schemas.microsoft.com/office/drawing/2018/hyperlinkcolor" val="tx"/>
                    </a:ext>
                  </a:extLst>
                </a:hlinkClick>
              </a:rPr>
              <a:t>CC BY</a:t>
            </a:r>
            <a:endParaRPr lang="en-US" sz="525" dirty="0">
              <a:solidFill>
                <a:srgbClr val="FFFFFF"/>
              </a:solidFill>
            </a:endParaRPr>
          </a:p>
        </p:txBody>
      </p:sp>
    </p:spTree>
    <p:extLst>
      <p:ext uri="{BB962C8B-B14F-4D97-AF65-F5344CB8AC3E}">
        <p14:creationId xmlns:p14="http://schemas.microsoft.com/office/powerpoint/2010/main" val="35925054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69000"/>
                <a:hueMod val="108000"/>
                <a:satMod val="164000"/>
                <a:lumMod val="74000"/>
              </a:schemeClr>
              <a:schemeClr val="bg2">
                <a:tint val="96000"/>
                <a:hueMod val="88000"/>
                <a:satMod val="140000"/>
                <a:lumMod val="132000"/>
              </a:schemeClr>
            </a:duotone>
          </a:blip>
          <a:stretch/>
        </a:blipFill>
        <a:effectLst/>
      </p:bgPr>
    </p:bg>
    <p:spTree>
      <p:nvGrpSpPr>
        <p:cNvPr id="1" name=""/>
        <p:cNvGrpSpPr/>
        <p:nvPr/>
      </p:nvGrpSpPr>
      <p:grpSpPr>
        <a:xfrm>
          <a:off x="0" y="0"/>
          <a:ext cx="0" cy="0"/>
          <a:chOff x="0" y="0"/>
          <a:chExt cx="0" cy="0"/>
        </a:xfrm>
      </p:grpSpPr>
      <p:sp useBgFill="1">
        <p:nvSpPr>
          <p:cNvPr id="72" name="Rectangle 71">
            <a:extLst>
              <a:ext uri="{FF2B5EF4-FFF2-40B4-BE49-F238E27FC236}">
                <a16:creationId xmlns:a16="http://schemas.microsoft.com/office/drawing/2014/main" id="{DDBA86CC-34C3-43C1-B328-62490FE6904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89857" y="1645920"/>
            <a:ext cx="2642159" cy="4470821"/>
          </a:xfrm>
        </p:spPr>
        <p:txBody>
          <a:bodyPr>
            <a:normAutofit/>
          </a:bodyPr>
          <a:lstStyle/>
          <a:p>
            <a:pPr algn="r" eaLnBrk="1" hangingPunct="1">
              <a:lnSpc>
                <a:spcPct val="90000"/>
              </a:lnSpc>
              <a:defRPr/>
            </a:pPr>
            <a:r>
              <a:rPr lang="en-US" sz="3600">
                <a:solidFill>
                  <a:schemeClr val="tx1"/>
                </a:solidFill>
                <a:ea typeface="+mj-ea"/>
                <a:cs typeface="+mj-cs"/>
              </a:rPr>
              <a:t>Discussion:  Finding the Best Role as a Board Member</a:t>
            </a:r>
          </a:p>
        </p:txBody>
      </p:sp>
      <p:sp>
        <p:nvSpPr>
          <p:cNvPr id="74" name="Rectangle 73">
            <a:extLst>
              <a:ext uri="{FF2B5EF4-FFF2-40B4-BE49-F238E27FC236}">
                <a16:creationId xmlns:a16="http://schemas.microsoft.com/office/drawing/2014/main" id="{9CF4C9D6-90BC-48A0-91E8-0F0373CA11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828359" y="0"/>
            <a:ext cx="51435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17410" name="Content Placeholder 2"/>
          <p:cNvSpPr>
            <a:spLocks noGrp="1"/>
          </p:cNvSpPr>
          <p:nvPr>
            <p:ph idx="1"/>
          </p:nvPr>
        </p:nvSpPr>
        <p:spPr>
          <a:xfrm>
            <a:off x="3621873" y="1143000"/>
            <a:ext cx="4720836" cy="4973741"/>
          </a:xfrm>
        </p:spPr>
        <p:txBody>
          <a:bodyPr>
            <a:normAutofit/>
          </a:bodyPr>
          <a:lstStyle/>
          <a:p>
            <a:pPr eaLnBrk="1" hangingPunct="1"/>
            <a:r>
              <a:rPr lang="en-US" sz="2400" dirty="0">
                <a:latin typeface="+mn-lt"/>
              </a:rPr>
              <a:t>How to you imagine your involvement on a board?</a:t>
            </a:r>
          </a:p>
          <a:p>
            <a:pPr eaLnBrk="1" hangingPunct="1"/>
            <a:r>
              <a:rPr lang="en-US" sz="2400" dirty="0">
                <a:latin typeface="+mn-lt"/>
              </a:rPr>
              <a:t>What is your motivation for serving?</a:t>
            </a:r>
          </a:p>
          <a:p>
            <a:pPr eaLnBrk="1" hangingPunct="1"/>
            <a:r>
              <a:rPr lang="en-US" sz="2400" dirty="0">
                <a:latin typeface="+mn-lt"/>
              </a:rPr>
              <a:t>How can you get engaged in fund and donor development – the full AAA?</a:t>
            </a:r>
          </a:p>
          <a:p>
            <a:pPr lvl="1"/>
            <a:r>
              <a:rPr lang="en-US" sz="2200" dirty="0">
                <a:latin typeface="+mn-lt"/>
              </a:rPr>
              <a:t>Why AAA is a tool for board  community engagement</a:t>
            </a:r>
          </a:p>
          <a:p>
            <a:pPr lvl="1"/>
            <a:r>
              <a:rPr lang="en-US" sz="2200" dirty="0">
                <a:latin typeface="+mn-lt"/>
              </a:rPr>
              <a:t>AAA:  exploring one step at a time</a:t>
            </a:r>
          </a:p>
        </p:txBody>
      </p:sp>
      <p:sp>
        <p:nvSpPr>
          <p:cNvPr id="3" name="Slide Number Placeholder 2">
            <a:extLst>
              <a:ext uri="{FF2B5EF4-FFF2-40B4-BE49-F238E27FC236}">
                <a16:creationId xmlns:a16="http://schemas.microsoft.com/office/drawing/2014/main" id="{8B50B85D-E00C-0842-907A-5F6BA4C47753}"/>
              </a:ext>
            </a:extLst>
          </p:cNvPr>
          <p:cNvSpPr>
            <a:spLocks noGrp="1"/>
          </p:cNvSpPr>
          <p:nvPr>
            <p:ph type="sldNum" sz="quarter" idx="12"/>
          </p:nvPr>
        </p:nvSpPr>
        <p:spPr/>
        <p:txBody>
          <a:bodyPr/>
          <a:lstStyle/>
          <a:p>
            <a:pPr>
              <a:defRPr/>
            </a:pPr>
            <a:fld id="{508B6034-89EC-C147-BA13-07F9EAB1A2E2}" type="slidenum">
              <a:rPr lang="en-US" smtClean="0"/>
              <a:pPr>
                <a:defRPr/>
              </a:pPr>
              <a:t>3</a:t>
            </a:fld>
            <a:endParaRPr lang="en-US"/>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123908" name="Picture 134">
            <a:extLst>
              <a:ext uri="{FF2B5EF4-FFF2-40B4-BE49-F238E27FC236}">
                <a16:creationId xmlns:a16="http://schemas.microsoft.com/office/drawing/2014/main" id="{91B28F63-CF00-448F-B141-FE33C33B189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l="3613"/>
          <a:stretch/>
        </p:blipFill>
        <p:spPr>
          <a:xfrm>
            <a:off x="0" y="2669685"/>
            <a:ext cx="3027759" cy="4188315"/>
          </a:xfrm>
          <a:prstGeom prst="rect">
            <a:avLst/>
          </a:prstGeom>
        </p:spPr>
      </p:pic>
      <p:pic>
        <p:nvPicPr>
          <p:cNvPr id="123909" name="Picture 136">
            <a:extLst>
              <a:ext uri="{FF2B5EF4-FFF2-40B4-BE49-F238E27FC236}">
                <a16:creationId xmlns:a16="http://schemas.microsoft.com/office/drawing/2014/main" id="{2AE609E2-8522-44E4-9077-980E5BCF3E14}"/>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l="35640"/>
          <a:stretch/>
        </p:blipFill>
        <p:spPr>
          <a:xfrm>
            <a:off x="0" y="2892347"/>
            <a:ext cx="1141809" cy="2365453"/>
          </a:xfrm>
          <a:prstGeom prst="rect">
            <a:avLst/>
          </a:prstGeom>
        </p:spPr>
      </p:pic>
      <p:sp>
        <p:nvSpPr>
          <p:cNvPr id="123910" name="Oval 138">
            <a:extLst>
              <a:ext uri="{FF2B5EF4-FFF2-40B4-BE49-F238E27FC236}">
                <a16:creationId xmlns:a16="http://schemas.microsoft.com/office/drawing/2014/main" id="{4FA533C5-33E3-4611-AF9F-72811D8B26A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56759" y="1676400"/>
            <a:ext cx="211455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123911" name="Picture 140">
            <a:extLst>
              <a:ext uri="{FF2B5EF4-FFF2-40B4-BE49-F238E27FC236}">
                <a16:creationId xmlns:a16="http://schemas.microsoft.com/office/drawing/2014/main" id="{8949AD42-25FD-4C3D-9EEE-B7FEC5809988}"/>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t="28813"/>
          <a:stretch/>
        </p:blipFill>
        <p:spPr>
          <a:xfrm>
            <a:off x="5999559" y="0"/>
            <a:ext cx="1202540" cy="1141407"/>
          </a:xfrm>
          <a:prstGeom prst="rect">
            <a:avLst/>
          </a:prstGeom>
        </p:spPr>
      </p:pic>
      <p:pic>
        <p:nvPicPr>
          <p:cNvPr id="123912" name="Picture 142">
            <a:extLst>
              <a:ext uri="{FF2B5EF4-FFF2-40B4-BE49-F238E27FC236}">
                <a16:creationId xmlns:a16="http://schemas.microsoft.com/office/drawing/2014/main" id="{6AC7D913-60B7-4603-881B-831DA5D3A940}"/>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5">
            <a:extLst>
              <a:ext uri="{28A0092B-C50C-407E-A947-70E740481C1C}">
                <a14:useLocalDpi xmlns:a14="http://schemas.microsoft.com/office/drawing/2010/main" val="0"/>
              </a:ext>
            </a:extLst>
          </a:blip>
          <a:srcRect b="23320"/>
          <a:stretch/>
        </p:blipFill>
        <p:spPr>
          <a:xfrm>
            <a:off x="6454408" y="6096000"/>
            <a:ext cx="745301" cy="762000"/>
          </a:xfrm>
          <a:prstGeom prst="rect">
            <a:avLst/>
          </a:prstGeom>
        </p:spPr>
      </p:pic>
      <p:sp>
        <p:nvSpPr>
          <p:cNvPr id="123913" name="Rectangle 144">
            <a:extLst>
              <a:ext uri="{FF2B5EF4-FFF2-40B4-BE49-F238E27FC236}">
                <a16:creationId xmlns:a16="http://schemas.microsoft.com/office/drawing/2014/main" id="{87F0FDC4-AD8C-47D9-9131-623C98ADB0A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828359" y="0"/>
            <a:ext cx="51435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useBgFill="1">
        <p:nvSpPr>
          <p:cNvPr id="123914" name="Rectangle 146">
            <a:extLst>
              <a:ext uri="{FF2B5EF4-FFF2-40B4-BE49-F238E27FC236}">
                <a16:creationId xmlns:a16="http://schemas.microsoft.com/office/drawing/2014/main" id="{052BEFF1-896C-45B1-B02C-96A6A1BC389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en-US"/>
          </a:p>
        </p:txBody>
      </p:sp>
      <p:sp>
        <p:nvSpPr>
          <p:cNvPr id="123915" name="Freeform 36">
            <a:extLst>
              <a:ext uri="{FF2B5EF4-FFF2-40B4-BE49-F238E27FC236}">
                <a16:creationId xmlns:a16="http://schemas.microsoft.com/office/drawing/2014/main" id="{BB237A14-61B1-4C00-A670-5D8D68A8668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483477" y="0"/>
            <a:ext cx="419604" cy="3709642"/>
          </a:xfrm>
          <a:custGeom>
            <a:avLst/>
            <a:gdLst>
              <a:gd name="connsiteX0" fmla="*/ 0 w 559472"/>
              <a:gd name="connsiteY0" fmla="*/ 0 h 3709642"/>
              <a:gd name="connsiteX1" fmla="*/ 473952 w 559472"/>
              <a:gd name="connsiteY1" fmla="*/ 0 h 3709642"/>
              <a:gd name="connsiteX2" fmla="*/ 485840 w 559472"/>
              <a:gd name="connsiteY2" fmla="*/ 161194 h 3709642"/>
              <a:gd name="connsiteX3" fmla="*/ 523949 w 559472"/>
              <a:gd name="connsiteY3" fmla="*/ 3672197 h 3709642"/>
              <a:gd name="connsiteX4" fmla="*/ 454748 w 559472"/>
              <a:gd name="connsiteY4" fmla="*/ 3709642 h 3709642"/>
              <a:gd name="connsiteX5" fmla="*/ 448224 w 559472"/>
              <a:gd name="connsiteY5" fmla="*/ 3510471 h 3709642"/>
              <a:gd name="connsiteX6" fmla="*/ 443564 w 559472"/>
              <a:gd name="connsiteY6" fmla="*/ 3408563 h 3709642"/>
              <a:gd name="connsiteX7" fmla="*/ 438902 w 559472"/>
              <a:gd name="connsiteY7" fmla="*/ 3304407 h 3709642"/>
              <a:gd name="connsiteX8" fmla="*/ 433941 w 559472"/>
              <a:gd name="connsiteY8" fmla="*/ 3198777 h 3709642"/>
              <a:gd name="connsiteX9" fmla="*/ 427584 w 559472"/>
              <a:gd name="connsiteY9" fmla="*/ 3092510 h 3709642"/>
              <a:gd name="connsiteX10" fmla="*/ 420988 w 559472"/>
              <a:gd name="connsiteY10" fmla="*/ 2984390 h 3709642"/>
              <a:gd name="connsiteX11" fmla="*/ 414330 w 559472"/>
              <a:gd name="connsiteY11" fmla="*/ 2874401 h 3709642"/>
              <a:gd name="connsiteX12" fmla="*/ 406840 w 559472"/>
              <a:gd name="connsiteY12" fmla="*/ 2762980 h 3709642"/>
              <a:gd name="connsiteX13" fmla="*/ 397745 w 559472"/>
              <a:gd name="connsiteY13" fmla="*/ 2650566 h 3709642"/>
              <a:gd name="connsiteX14" fmla="*/ 389154 w 559472"/>
              <a:gd name="connsiteY14" fmla="*/ 2536612 h 3709642"/>
              <a:gd name="connsiteX15" fmla="*/ 379225 w 559472"/>
              <a:gd name="connsiteY15" fmla="*/ 2421642 h 3709642"/>
              <a:gd name="connsiteX16" fmla="*/ 368316 w 559472"/>
              <a:gd name="connsiteY16" fmla="*/ 2305627 h 3709642"/>
              <a:gd name="connsiteX17" fmla="*/ 357466 w 559472"/>
              <a:gd name="connsiteY17" fmla="*/ 2189233 h 3709642"/>
              <a:gd name="connsiteX18" fmla="*/ 344982 w 559472"/>
              <a:gd name="connsiteY18" fmla="*/ 2071473 h 3709642"/>
              <a:gd name="connsiteX19" fmla="*/ 332466 w 559472"/>
              <a:gd name="connsiteY19" fmla="*/ 1952216 h 3709642"/>
              <a:gd name="connsiteX20" fmla="*/ 319121 w 559472"/>
              <a:gd name="connsiteY20" fmla="*/ 1833776 h 3709642"/>
              <a:gd name="connsiteX21" fmla="*/ 304408 w 559472"/>
              <a:gd name="connsiteY21" fmla="*/ 1713948 h 3709642"/>
              <a:gd name="connsiteX22" fmla="*/ 288685 w 559472"/>
              <a:gd name="connsiteY22" fmla="*/ 1592703 h 3709642"/>
              <a:gd name="connsiteX23" fmla="*/ 273050 w 559472"/>
              <a:gd name="connsiteY23" fmla="*/ 1471451 h 3709642"/>
              <a:gd name="connsiteX24" fmla="*/ 255813 w 559472"/>
              <a:gd name="connsiteY24" fmla="*/ 1350328 h 3709642"/>
              <a:gd name="connsiteX25" fmla="*/ 237060 w 559472"/>
              <a:gd name="connsiteY25" fmla="*/ 1227080 h 3709642"/>
              <a:gd name="connsiteX26" fmla="*/ 218488 w 559472"/>
              <a:gd name="connsiteY26" fmla="*/ 1106065 h 3709642"/>
              <a:gd name="connsiteX27" fmla="*/ 198221 w 559472"/>
              <a:gd name="connsiteY27" fmla="*/ 982940 h 3709642"/>
              <a:gd name="connsiteX28" fmla="*/ 177152 w 559472"/>
              <a:gd name="connsiteY28" fmla="*/ 858755 h 3709642"/>
              <a:gd name="connsiteX29" fmla="*/ 155551 w 559472"/>
              <a:gd name="connsiteY29" fmla="*/ 736861 h 3709642"/>
              <a:gd name="connsiteX30" fmla="*/ 131782 w 559472"/>
              <a:gd name="connsiteY30" fmla="*/ 613645 h 3709642"/>
              <a:gd name="connsiteX31" fmla="*/ 107123 w 559472"/>
              <a:gd name="connsiteY31" fmla="*/ 490500 h 3709642"/>
              <a:gd name="connsiteX32" fmla="*/ 82552 w 559472"/>
              <a:gd name="connsiteY32" fmla="*/ 367348 h 3709642"/>
              <a:gd name="connsiteX33" fmla="*/ 55608 w 559472"/>
              <a:gd name="connsiteY33" fmla="*/ 244762 h 3709642"/>
              <a:gd name="connsiteX34" fmla="*/ 28130 w 559472"/>
              <a:gd name="connsiteY34" fmla="*/ 122220 h 3709642"/>
              <a:gd name="connsiteX35" fmla="*/ 0 w 559472"/>
              <a:gd name="connsiteY35" fmla="*/ 0 h 3709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559472" h="3709642">
                <a:moveTo>
                  <a:pt x="0" y="0"/>
                </a:moveTo>
                <a:lnTo>
                  <a:pt x="473952" y="0"/>
                </a:lnTo>
                <a:lnTo>
                  <a:pt x="485840" y="161194"/>
                </a:lnTo>
                <a:cubicBezTo>
                  <a:pt x="552063" y="1147770"/>
                  <a:pt x="592441" y="3086737"/>
                  <a:pt x="523949" y="3672197"/>
                </a:cubicBezTo>
                <a:cubicBezTo>
                  <a:pt x="500842" y="3684557"/>
                  <a:pt x="477855" y="3697282"/>
                  <a:pt x="454748" y="3709642"/>
                </a:cubicBezTo>
                <a:lnTo>
                  <a:pt x="448224" y="3510471"/>
                </a:lnTo>
                <a:lnTo>
                  <a:pt x="443564" y="3408563"/>
                </a:lnTo>
                <a:lnTo>
                  <a:pt x="438902" y="3304407"/>
                </a:lnTo>
                <a:lnTo>
                  <a:pt x="433941" y="3198777"/>
                </a:lnTo>
                <a:lnTo>
                  <a:pt x="427584" y="3092510"/>
                </a:lnTo>
                <a:lnTo>
                  <a:pt x="420988" y="2984390"/>
                </a:lnTo>
                <a:lnTo>
                  <a:pt x="414330" y="2874401"/>
                </a:lnTo>
                <a:lnTo>
                  <a:pt x="406840" y="2762980"/>
                </a:lnTo>
                <a:lnTo>
                  <a:pt x="397745" y="2650566"/>
                </a:lnTo>
                <a:lnTo>
                  <a:pt x="389154" y="2536612"/>
                </a:lnTo>
                <a:lnTo>
                  <a:pt x="379225" y="2421642"/>
                </a:lnTo>
                <a:lnTo>
                  <a:pt x="368316" y="2305627"/>
                </a:lnTo>
                <a:lnTo>
                  <a:pt x="357466" y="2189233"/>
                </a:lnTo>
                <a:lnTo>
                  <a:pt x="344982" y="2071473"/>
                </a:lnTo>
                <a:lnTo>
                  <a:pt x="332466" y="1952216"/>
                </a:lnTo>
                <a:lnTo>
                  <a:pt x="319121" y="1833776"/>
                </a:lnTo>
                <a:lnTo>
                  <a:pt x="304408" y="1713948"/>
                </a:lnTo>
                <a:lnTo>
                  <a:pt x="288685" y="1592703"/>
                </a:lnTo>
                <a:lnTo>
                  <a:pt x="273050" y="1471451"/>
                </a:lnTo>
                <a:lnTo>
                  <a:pt x="255813" y="1350328"/>
                </a:lnTo>
                <a:lnTo>
                  <a:pt x="237060" y="1227080"/>
                </a:lnTo>
                <a:lnTo>
                  <a:pt x="218488" y="1106065"/>
                </a:lnTo>
                <a:lnTo>
                  <a:pt x="198221" y="982940"/>
                </a:lnTo>
                <a:lnTo>
                  <a:pt x="177152" y="858755"/>
                </a:lnTo>
                <a:lnTo>
                  <a:pt x="155551" y="736861"/>
                </a:lnTo>
                <a:lnTo>
                  <a:pt x="131782" y="613645"/>
                </a:lnTo>
                <a:lnTo>
                  <a:pt x="107123" y="490500"/>
                </a:lnTo>
                <a:lnTo>
                  <a:pt x="82552" y="367348"/>
                </a:lnTo>
                <a:lnTo>
                  <a:pt x="55608" y="244762"/>
                </a:lnTo>
                <a:lnTo>
                  <a:pt x="28130" y="122220"/>
                </a:lnTo>
                <a:lnTo>
                  <a:pt x="0" y="0"/>
                </a:lnTo>
                <a:close/>
              </a:path>
            </a:pathLst>
          </a:custGeom>
          <a:solidFill>
            <a:schemeClr val="tx2">
              <a:alpha val="20000"/>
            </a:schemeClr>
          </a:solidFill>
          <a:ln>
            <a:noFill/>
          </a:ln>
        </p:spPr>
        <p:txBody>
          <a:bodyPr rtlCol="0" anchor="ctr"/>
          <a:lstStyle/>
          <a:p>
            <a:pPr algn="ctr"/>
            <a:endParaRPr lang="en-US"/>
          </a:p>
        </p:txBody>
      </p:sp>
      <p:sp>
        <p:nvSpPr>
          <p:cNvPr id="123916" name="Freeform: Shape 150">
            <a:extLst>
              <a:ext uri="{FF2B5EF4-FFF2-40B4-BE49-F238E27FC236}">
                <a16:creationId xmlns:a16="http://schemas.microsoft.com/office/drawing/2014/main" id="{8598F259-6F54-47A3-8D13-1603D786A3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3743184" cy="6858001"/>
          </a:xfrm>
          <a:custGeom>
            <a:avLst/>
            <a:gdLst>
              <a:gd name="connsiteX0" fmla="*/ 3646196 w 4990911"/>
              <a:gd name="connsiteY0" fmla="*/ 0 h 6858001"/>
              <a:gd name="connsiteX1" fmla="*/ 4989734 w 4990911"/>
              <a:gd name="connsiteY1" fmla="*/ 0 h 6858001"/>
              <a:gd name="connsiteX2" fmla="*/ 4964689 w 4990911"/>
              <a:gd name="connsiteY2" fmla="*/ 155677 h 6858001"/>
              <a:gd name="connsiteX3" fmla="*/ 4940820 w 4990911"/>
              <a:gd name="connsiteY3" fmla="*/ 310668 h 6858001"/>
              <a:gd name="connsiteX4" fmla="*/ 4917456 w 4990911"/>
              <a:gd name="connsiteY4" fmla="*/ 466344 h 6858001"/>
              <a:gd name="connsiteX5" fmla="*/ 4897453 w 4990911"/>
              <a:gd name="connsiteY5" fmla="*/ 622707 h 6858001"/>
              <a:gd name="connsiteX6" fmla="*/ 4877282 w 4990911"/>
              <a:gd name="connsiteY6" fmla="*/ 778383 h 6858001"/>
              <a:gd name="connsiteX7" fmla="*/ 4858456 w 4990911"/>
              <a:gd name="connsiteY7" fmla="*/ 934746 h 6858001"/>
              <a:gd name="connsiteX8" fmla="*/ 4842320 w 4990911"/>
              <a:gd name="connsiteY8" fmla="*/ 1089051 h 6858001"/>
              <a:gd name="connsiteX9" fmla="*/ 4827024 w 4990911"/>
              <a:gd name="connsiteY9" fmla="*/ 1245413 h 6858001"/>
              <a:gd name="connsiteX10" fmla="*/ 4813072 w 4990911"/>
              <a:gd name="connsiteY10" fmla="*/ 1401090 h 6858001"/>
              <a:gd name="connsiteX11" fmla="*/ 4800970 w 4990911"/>
              <a:gd name="connsiteY11" fmla="*/ 1554023 h 6858001"/>
              <a:gd name="connsiteX12" fmla="*/ 4788867 w 4990911"/>
              <a:gd name="connsiteY12" fmla="*/ 1709014 h 6858001"/>
              <a:gd name="connsiteX13" fmla="*/ 4778782 w 4990911"/>
              <a:gd name="connsiteY13" fmla="*/ 1861947 h 6858001"/>
              <a:gd name="connsiteX14" fmla="*/ 4770882 w 4990911"/>
              <a:gd name="connsiteY14" fmla="*/ 2014881 h 6858001"/>
              <a:gd name="connsiteX15" fmla="*/ 4762645 w 4990911"/>
              <a:gd name="connsiteY15" fmla="*/ 2167128 h 6858001"/>
              <a:gd name="connsiteX16" fmla="*/ 4755754 w 4990911"/>
              <a:gd name="connsiteY16" fmla="*/ 2318004 h 6858001"/>
              <a:gd name="connsiteX17" fmla="*/ 4750879 w 4990911"/>
              <a:gd name="connsiteY17" fmla="*/ 2467509 h 6858001"/>
              <a:gd name="connsiteX18" fmla="*/ 4746677 w 4990911"/>
              <a:gd name="connsiteY18" fmla="*/ 2617013 h 6858001"/>
              <a:gd name="connsiteX19" fmla="*/ 4742643 w 4990911"/>
              <a:gd name="connsiteY19" fmla="*/ 2765146 h 6858001"/>
              <a:gd name="connsiteX20" fmla="*/ 4740794 w 4990911"/>
              <a:gd name="connsiteY20" fmla="*/ 2911221 h 6858001"/>
              <a:gd name="connsiteX21" fmla="*/ 4738777 w 4990911"/>
              <a:gd name="connsiteY21" fmla="*/ 3057297 h 6858001"/>
              <a:gd name="connsiteX22" fmla="*/ 4737768 w 4990911"/>
              <a:gd name="connsiteY22" fmla="*/ 3201315 h 6858001"/>
              <a:gd name="connsiteX23" fmla="*/ 4738777 w 4990911"/>
              <a:gd name="connsiteY23" fmla="*/ 3343961 h 6858001"/>
              <a:gd name="connsiteX24" fmla="*/ 4738777 w 4990911"/>
              <a:gd name="connsiteY24" fmla="*/ 3485236 h 6858001"/>
              <a:gd name="connsiteX25" fmla="*/ 4740794 w 4990911"/>
              <a:gd name="connsiteY25" fmla="*/ 3625139 h 6858001"/>
              <a:gd name="connsiteX26" fmla="*/ 4743819 w 4990911"/>
              <a:gd name="connsiteY26" fmla="*/ 3762299 h 6858001"/>
              <a:gd name="connsiteX27" fmla="*/ 4746677 w 4990911"/>
              <a:gd name="connsiteY27" fmla="*/ 3898087 h 6858001"/>
              <a:gd name="connsiteX28" fmla="*/ 4749871 w 4990911"/>
              <a:gd name="connsiteY28" fmla="*/ 4031133 h 6858001"/>
              <a:gd name="connsiteX29" fmla="*/ 4754745 w 4990911"/>
              <a:gd name="connsiteY29" fmla="*/ 4163492 h 6858001"/>
              <a:gd name="connsiteX30" fmla="*/ 4759956 w 4990911"/>
              <a:gd name="connsiteY30" fmla="*/ 4293793 h 6858001"/>
              <a:gd name="connsiteX31" fmla="*/ 4764662 w 4990911"/>
              <a:gd name="connsiteY31" fmla="*/ 4421352 h 6858001"/>
              <a:gd name="connsiteX32" fmla="*/ 4777942 w 4990911"/>
              <a:gd name="connsiteY32" fmla="*/ 4670298 h 6858001"/>
              <a:gd name="connsiteX33" fmla="*/ 4792061 w 4990911"/>
              <a:gd name="connsiteY33" fmla="*/ 4908956 h 6858001"/>
              <a:gd name="connsiteX34" fmla="*/ 4806853 w 4990911"/>
              <a:gd name="connsiteY34" fmla="*/ 5138013 h 6858001"/>
              <a:gd name="connsiteX35" fmla="*/ 4823158 w 4990911"/>
              <a:gd name="connsiteY35" fmla="*/ 5354726 h 6858001"/>
              <a:gd name="connsiteX36" fmla="*/ 4840135 w 4990911"/>
              <a:gd name="connsiteY36" fmla="*/ 5561838 h 6858001"/>
              <a:gd name="connsiteX37" fmla="*/ 4858456 w 4990911"/>
              <a:gd name="connsiteY37" fmla="*/ 5753862 h 6858001"/>
              <a:gd name="connsiteX38" fmla="*/ 4876442 w 4990911"/>
              <a:gd name="connsiteY38" fmla="*/ 5934227 h 6858001"/>
              <a:gd name="connsiteX39" fmla="*/ 4894427 w 4990911"/>
              <a:gd name="connsiteY39" fmla="*/ 6100191 h 6858001"/>
              <a:gd name="connsiteX40" fmla="*/ 4911404 w 4990911"/>
              <a:gd name="connsiteY40" fmla="*/ 6252438 h 6858001"/>
              <a:gd name="connsiteX41" fmla="*/ 4927541 w 4990911"/>
              <a:gd name="connsiteY41" fmla="*/ 6387541 h 6858001"/>
              <a:gd name="connsiteX42" fmla="*/ 4942837 w 4990911"/>
              <a:gd name="connsiteY42" fmla="*/ 6509613 h 6858001"/>
              <a:gd name="connsiteX43" fmla="*/ 4955612 w 4990911"/>
              <a:gd name="connsiteY43" fmla="*/ 6612483 h 6858001"/>
              <a:gd name="connsiteX44" fmla="*/ 4967714 w 4990911"/>
              <a:gd name="connsiteY44" fmla="*/ 6698894 h 6858001"/>
              <a:gd name="connsiteX45" fmla="*/ 4985028 w 4990911"/>
              <a:gd name="connsiteY45" fmla="*/ 6817538 h 6858001"/>
              <a:gd name="connsiteX46" fmla="*/ 4990911 w 4990911"/>
              <a:gd name="connsiteY46" fmla="*/ 6858000 h 6858001"/>
              <a:gd name="connsiteX47" fmla="*/ 4085557 w 4990911"/>
              <a:gd name="connsiteY47" fmla="*/ 6858000 h 6858001"/>
              <a:gd name="connsiteX48" fmla="*/ 4085557 w 4990911"/>
              <a:gd name="connsiteY48" fmla="*/ 6858001 h 6858001"/>
              <a:gd name="connsiteX49" fmla="*/ 0 w 4990911"/>
              <a:gd name="connsiteY49" fmla="*/ 6858001 h 6858001"/>
              <a:gd name="connsiteX50" fmla="*/ 0 w 4990911"/>
              <a:gd name="connsiteY50" fmla="*/ 1 h 6858001"/>
              <a:gd name="connsiteX51" fmla="*/ 3646196 w 4990911"/>
              <a:gd name="connsiteY51" fmla="*/ 1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4990911" h="6858001">
                <a:moveTo>
                  <a:pt x="3646196" y="0"/>
                </a:moveTo>
                <a:lnTo>
                  <a:pt x="4989734" y="0"/>
                </a:lnTo>
                <a:lnTo>
                  <a:pt x="4964689" y="155677"/>
                </a:lnTo>
                <a:lnTo>
                  <a:pt x="4940820" y="310668"/>
                </a:lnTo>
                <a:lnTo>
                  <a:pt x="4917456" y="466344"/>
                </a:lnTo>
                <a:lnTo>
                  <a:pt x="4897453" y="622707"/>
                </a:lnTo>
                <a:lnTo>
                  <a:pt x="4877282" y="778383"/>
                </a:lnTo>
                <a:lnTo>
                  <a:pt x="4858456" y="934746"/>
                </a:lnTo>
                <a:lnTo>
                  <a:pt x="4842320" y="1089051"/>
                </a:lnTo>
                <a:lnTo>
                  <a:pt x="4827024" y="1245413"/>
                </a:lnTo>
                <a:lnTo>
                  <a:pt x="4813072" y="1401090"/>
                </a:lnTo>
                <a:lnTo>
                  <a:pt x="4800970" y="1554023"/>
                </a:lnTo>
                <a:lnTo>
                  <a:pt x="4788867" y="1709014"/>
                </a:lnTo>
                <a:lnTo>
                  <a:pt x="4778782" y="1861947"/>
                </a:lnTo>
                <a:lnTo>
                  <a:pt x="4770882" y="2014881"/>
                </a:lnTo>
                <a:lnTo>
                  <a:pt x="4762645" y="2167128"/>
                </a:lnTo>
                <a:lnTo>
                  <a:pt x="4755754" y="2318004"/>
                </a:lnTo>
                <a:lnTo>
                  <a:pt x="4750879" y="2467509"/>
                </a:lnTo>
                <a:lnTo>
                  <a:pt x="4746677" y="2617013"/>
                </a:lnTo>
                <a:lnTo>
                  <a:pt x="4742643" y="2765146"/>
                </a:lnTo>
                <a:lnTo>
                  <a:pt x="4740794" y="2911221"/>
                </a:lnTo>
                <a:lnTo>
                  <a:pt x="4738777" y="3057297"/>
                </a:lnTo>
                <a:lnTo>
                  <a:pt x="4737768" y="3201315"/>
                </a:lnTo>
                <a:lnTo>
                  <a:pt x="4738777" y="3343961"/>
                </a:lnTo>
                <a:lnTo>
                  <a:pt x="4738777" y="3485236"/>
                </a:lnTo>
                <a:lnTo>
                  <a:pt x="4740794" y="3625139"/>
                </a:lnTo>
                <a:lnTo>
                  <a:pt x="4743819" y="3762299"/>
                </a:lnTo>
                <a:lnTo>
                  <a:pt x="4746677" y="3898087"/>
                </a:lnTo>
                <a:lnTo>
                  <a:pt x="4749871" y="4031133"/>
                </a:lnTo>
                <a:lnTo>
                  <a:pt x="4754745" y="4163492"/>
                </a:lnTo>
                <a:lnTo>
                  <a:pt x="4759956" y="4293793"/>
                </a:lnTo>
                <a:lnTo>
                  <a:pt x="4764662" y="4421352"/>
                </a:lnTo>
                <a:lnTo>
                  <a:pt x="4777942" y="4670298"/>
                </a:lnTo>
                <a:lnTo>
                  <a:pt x="4792061" y="4908956"/>
                </a:lnTo>
                <a:lnTo>
                  <a:pt x="4806853" y="5138013"/>
                </a:lnTo>
                <a:lnTo>
                  <a:pt x="4823158" y="5354726"/>
                </a:lnTo>
                <a:lnTo>
                  <a:pt x="4840135" y="5561838"/>
                </a:lnTo>
                <a:lnTo>
                  <a:pt x="4858456" y="5753862"/>
                </a:lnTo>
                <a:lnTo>
                  <a:pt x="4876442" y="5934227"/>
                </a:lnTo>
                <a:lnTo>
                  <a:pt x="4894427" y="6100191"/>
                </a:lnTo>
                <a:lnTo>
                  <a:pt x="4911404" y="6252438"/>
                </a:lnTo>
                <a:lnTo>
                  <a:pt x="4927541" y="6387541"/>
                </a:lnTo>
                <a:lnTo>
                  <a:pt x="4942837" y="6509613"/>
                </a:lnTo>
                <a:lnTo>
                  <a:pt x="4955612" y="6612483"/>
                </a:lnTo>
                <a:lnTo>
                  <a:pt x="4967714" y="6698894"/>
                </a:lnTo>
                <a:lnTo>
                  <a:pt x="4985028" y="6817538"/>
                </a:lnTo>
                <a:lnTo>
                  <a:pt x="4990911" y="6858000"/>
                </a:lnTo>
                <a:lnTo>
                  <a:pt x="4085557" y="6858000"/>
                </a:lnTo>
                <a:lnTo>
                  <a:pt x="4085557" y="6858001"/>
                </a:lnTo>
                <a:lnTo>
                  <a:pt x="0" y="6858001"/>
                </a:lnTo>
                <a:lnTo>
                  <a:pt x="0" y="1"/>
                </a:lnTo>
                <a:lnTo>
                  <a:pt x="3646196" y="1"/>
                </a:lnTo>
                <a:close/>
              </a:path>
            </a:pathLst>
          </a:cu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en-US"/>
          </a:p>
        </p:txBody>
      </p:sp>
      <p:sp>
        <p:nvSpPr>
          <p:cNvPr id="123917" name="Rectangle 152">
            <a:extLst>
              <a:ext uri="{FF2B5EF4-FFF2-40B4-BE49-F238E27FC236}">
                <a16:creationId xmlns:a16="http://schemas.microsoft.com/office/drawing/2014/main" id="{0BA768A8-4FED-4ED8-9E46-6BE72188ECD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828359" y="0"/>
            <a:ext cx="51435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123906" name="Rectangle 2"/>
          <p:cNvSpPr>
            <a:spLocks noGrp="1" noChangeArrowheads="1"/>
          </p:cNvSpPr>
          <p:nvPr>
            <p:ph type="ctrTitle"/>
          </p:nvPr>
        </p:nvSpPr>
        <p:spPr>
          <a:xfrm>
            <a:off x="489857" y="1645920"/>
            <a:ext cx="2642159" cy="4470821"/>
          </a:xfrm>
        </p:spPr>
        <p:txBody>
          <a:bodyPr vert="horz" lIns="91440" tIns="45720" rIns="91440" bIns="45720" rtlCol="0" anchor="t">
            <a:normAutofit/>
          </a:bodyPr>
          <a:lstStyle/>
          <a:p>
            <a:pPr algn="r" defTabSz="457200">
              <a:defRPr/>
            </a:pPr>
            <a:r>
              <a:rPr lang="en-US" sz="3600" b="0" i="0" kern="1200" dirty="0">
                <a:solidFill>
                  <a:srgbClr val="FFFFFF"/>
                </a:solidFill>
                <a:latin typeface="+mj-lt"/>
                <a:ea typeface="+mj-ea"/>
                <a:cs typeface="+mj-cs"/>
              </a:rPr>
              <a:t>Maximizing Your Role as Board Members:  The </a:t>
            </a:r>
            <a:br>
              <a:rPr lang="en-US" sz="3600" b="0" i="0" kern="1200" dirty="0">
                <a:solidFill>
                  <a:srgbClr val="FFFFFF"/>
                </a:solidFill>
                <a:latin typeface="+mj-lt"/>
                <a:ea typeface="+mj-ea"/>
                <a:cs typeface="+mj-cs"/>
              </a:rPr>
            </a:br>
            <a:r>
              <a:rPr lang="en-US" sz="3600" b="0" i="0" kern="1200" dirty="0">
                <a:solidFill>
                  <a:srgbClr val="FFFFFF"/>
                </a:solidFill>
                <a:latin typeface="+mj-lt"/>
                <a:ea typeface="+mj-ea"/>
                <a:cs typeface="+mj-cs"/>
              </a:rPr>
              <a:t>AAA Way</a:t>
            </a:r>
          </a:p>
        </p:txBody>
      </p:sp>
      <p:sp>
        <p:nvSpPr>
          <p:cNvPr id="51202" name="Rectangle 3"/>
          <p:cNvSpPr>
            <a:spLocks noGrp="1" noChangeArrowheads="1"/>
          </p:cNvSpPr>
          <p:nvPr>
            <p:ph type="subTitle" idx="1"/>
          </p:nvPr>
        </p:nvSpPr>
        <p:spPr>
          <a:xfrm>
            <a:off x="3743184" y="2590800"/>
            <a:ext cx="4910959" cy="3525941"/>
          </a:xfrm>
        </p:spPr>
        <p:txBody>
          <a:bodyPr vert="horz" lIns="91440" tIns="45720" rIns="91440" bIns="45720" rtlCol="0">
            <a:normAutofit/>
          </a:bodyPr>
          <a:lstStyle/>
          <a:p>
            <a:pPr defTabSz="457200">
              <a:buFont typeface="Wingdings 3" charset="2"/>
              <a:buChar char=""/>
            </a:pPr>
            <a:r>
              <a:rPr lang="en-US">
                <a:solidFill>
                  <a:schemeClr val="tx1"/>
                </a:solidFill>
              </a:rPr>
              <a:t>May 1, 2024</a:t>
            </a:r>
            <a:endParaRPr lang="en-US" dirty="0">
              <a:solidFill>
                <a:schemeClr val="tx1"/>
              </a:solidFill>
            </a:endParaRPr>
          </a:p>
          <a:p>
            <a:pPr defTabSz="457200">
              <a:buFont typeface="Wingdings 3" charset="2"/>
              <a:buChar char=""/>
            </a:pPr>
            <a:r>
              <a:rPr lang="en-US" dirty="0">
                <a:solidFill>
                  <a:schemeClr val="tx1"/>
                </a:solidFill>
              </a:rPr>
              <a:t>Kay Sprinkel Grace, Presenter</a:t>
            </a:r>
          </a:p>
          <a:p>
            <a:pPr defTabSz="457200">
              <a:buFont typeface="Wingdings 3" charset="2"/>
              <a:buChar char=""/>
            </a:pPr>
            <a:r>
              <a:rPr lang="en-US" dirty="0">
                <a:solidFill>
                  <a:schemeClr val="tx1"/>
                </a:solidFill>
                <a:hlinkClick r:id="rId6"/>
              </a:rPr>
              <a:t>www.kaygrace.org</a:t>
            </a:r>
            <a:endParaRPr lang="en-US" dirty="0">
              <a:solidFill>
                <a:schemeClr val="tx1"/>
              </a:solidFill>
            </a:endParaRPr>
          </a:p>
          <a:p>
            <a:pPr defTabSz="457200">
              <a:buFont typeface="Wingdings 3" charset="2"/>
              <a:buChar char=""/>
            </a:pPr>
            <a:r>
              <a:rPr lang="en-US" dirty="0">
                <a:solidFill>
                  <a:schemeClr val="tx1"/>
                </a:solidFill>
                <a:hlinkClick r:id="rId7"/>
              </a:rPr>
              <a:t>kaysprinkelgrace@gmail.com</a:t>
            </a:r>
            <a:endParaRPr lang="en-US" dirty="0">
              <a:solidFill>
                <a:schemeClr val="tx1"/>
              </a:solidFill>
            </a:endParaRPr>
          </a:p>
          <a:p>
            <a:pPr defTabSz="457200">
              <a:buFont typeface="Wingdings 3" charset="2"/>
              <a:buChar char=""/>
            </a:pPr>
            <a:r>
              <a:rPr lang="en-US" dirty="0">
                <a:solidFill>
                  <a:schemeClr val="tx1"/>
                </a:solidFill>
              </a:rPr>
              <a:t>415/831-2923</a:t>
            </a:r>
          </a:p>
          <a:p>
            <a:pPr defTabSz="457200">
              <a:buFont typeface="Wingdings 3" charset="2"/>
              <a:buChar char=""/>
            </a:pPr>
            <a:endParaRPr lang="en-US" dirty="0">
              <a:solidFill>
                <a:schemeClr val="tx1"/>
              </a:solidFill>
            </a:endParaRPr>
          </a:p>
        </p:txBody>
      </p:sp>
    </p:spTree>
  </p:cSld>
  <p:clrMapOvr>
    <a:overrideClrMapping bg1="lt1" tx1="dk1" bg2="lt2" tx2="dk2" accent1="accent1" accent2="accent2" accent3="accent3" accent4="accent4" accent5="accent5" accent6="accent6" hlink="hlink" folHlink="folHlink"/>
  </p:clrMapOvr>
</p:sld>
</file>

<file path=ppt/slides/slide4.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7000"/>
                <a:hueMod val="88000"/>
                <a:satMod val="130000"/>
                <a:lumMod val="124000"/>
              </a:schemeClr>
            </a:gs>
            <a:gs pos="100000">
              <a:schemeClr val="bg2">
                <a:tint val="96000"/>
                <a:shade val="88000"/>
                <a:hueMod val="108000"/>
                <a:satMod val="164000"/>
                <a:lumMod val="76000"/>
              </a:schemeClr>
            </a:gs>
          </a:gsLst>
          <a:path path="circle">
            <a:fillToRect l="45000" t="65000" r="125000" b="100000"/>
          </a:path>
        </a:gradFill>
        <a:effectLst/>
      </p:bgPr>
    </p:bg>
    <p:spTree>
      <p:nvGrpSpPr>
        <p:cNvPr id="1" name=""/>
        <p:cNvGrpSpPr/>
        <p:nvPr/>
      </p:nvGrpSpPr>
      <p:grpSpPr>
        <a:xfrm>
          <a:off x="0" y="0"/>
          <a:ext cx="0" cy="0"/>
          <a:chOff x="0" y="0"/>
          <a:chExt cx="0" cy="0"/>
        </a:xfrm>
      </p:grpSpPr>
      <p:sp>
        <p:nvSpPr>
          <p:cNvPr id="71" name="Rectangle 70">
            <a:extLst>
              <a:ext uri="{FF2B5EF4-FFF2-40B4-BE49-F238E27FC236}">
                <a16:creationId xmlns:a16="http://schemas.microsoft.com/office/drawing/2014/main" id="{DE27238C-8EAF-4098-86E6-7723B7DAE60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solidFill>
            <a:schemeClr val="tx2"/>
          </a:solidFill>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en-US"/>
          </a:p>
        </p:txBody>
      </p:sp>
      <p:sp>
        <p:nvSpPr>
          <p:cNvPr id="73" name="Freeform 36">
            <a:extLst>
              <a:ext uri="{FF2B5EF4-FFF2-40B4-BE49-F238E27FC236}">
                <a16:creationId xmlns:a16="http://schemas.microsoft.com/office/drawing/2014/main" id="{992F97B1-1891-4FCC-9E5F-BA97EDB48F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013257" y="0"/>
            <a:ext cx="419604" cy="3709642"/>
          </a:xfrm>
          <a:custGeom>
            <a:avLst/>
            <a:gdLst>
              <a:gd name="connsiteX0" fmla="*/ 0 w 559472"/>
              <a:gd name="connsiteY0" fmla="*/ 0 h 3709642"/>
              <a:gd name="connsiteX1" fmla="*/ 473952 w 559472"/>
              <a:gd name="connsiteY1" fmla="*/ 0 h 3709642"/>
              <a:gd name="connsiteX2" fmla="*/ 485840 w 559472"/>
              <a:gd name="connsiteY2" fmla="*/ 161194 h 3709642"/>
              <a:gd name="connsiteX3" fmla="*/ 523949 w 559472"/>
              <a:gd name="connsiteY3" fmla="*/ 3672197 h 3709642"/>
              <a:gd name="connsiteX4" fmla="*/ 454748 w 559472"/>
              <a:gd name="connsiteY4" fmla="*/ 3709642 h 3709642"/>
              <a:gd name="connsiteX5" fmla="*/ 448224 w 559472"/>
              <a:gd name="connsiteY5" fmla="*/ 3510471 h 3709642"/>
              <a:gd name="connsiteX6" fmla="*/ 443564 w 559472"/>
              <a:gd name="connsiteY6" fmla="*/ 3408563 h 3709642"/>
              <a:gd name="connsiteX7" fmla="*/ 438902 w 559472"/>
              <a:gd name="connsiteY7" fmla="*/ 3304407 h 3709642"/>
              <a:gd name="connsiteX8" fmla="*/ 433941 w 559472"/>
              <a:gd name="connsiteY8" fmla="*/ 3198777 h 3709642"/>
              <a:gd name="connsiteX9" fmla="*/ 427584 w 559472"/>
              <a:gd name="connsiteY9" fmla="*/ 3092510 h 3709642"/>
              <a:gd name="connsiteX10" fmla="*/ 420988 w 559472"/>
              <a:gd name="connsiteY10" fmla="*/ 2984390 h 3709642"/>
              <a:gd name="connsiteX11" fmla="*/ 414330 w 559472"/>
              <a:gd name="connsiteY11" fmla="*/ 2874401 h 3709642"/>
              <a:gd name="connsiteX12" fmla="*/ 406840 w 559472"/>
              <a:gd name="connsiteY12" fmla="*/ 2762980 h 3709642"/>
              <a:gd name="connsiteX13" fmla="*/ 397745 w 559472"/>
              <a:gd name="connsiteY13" fmla="*/ 2650566 h 3709642"/>
              <a:gd name="connsiteX14" fmla="*/ 389154 w 559472"/>
              <a:gd name="connsiteY14" fmla="*/ 2536612 h 3709642"/>
              <a:gd name="connsiteX15" fmla="*/ 379225 w 559472"/>
              <a:gd name="connsiteY15" fmla="*/ 2421642 h 3709642"/>
              <a:gd name="connsiteX16" fmla="*/ 368316 w 559472"/>
              <a:gd name="connsiteY16" fmla="*/ 2305627 h 3709642"/>
              <a:gd name="connsiteX17" fmla="*/ 357466 w 559472"/>
              <a:gd name="connsiteY17" fmla="*/ 2189233 h 3709642"/>
              <a:gd name="connsiteX18" fmla="*/ 344982 w 559472"/>
              <a:gd name="connsiteY18" fmla="*/ 2071473 h 3709642"/>
              <a:gd name="connsiteX19" fmla="*/ 332466 w 559472"/>
              <a:gd name="connsiteY19" fmla="*/ 1952216 h 3709642"/>
              <a:gd name="connsiteX20" fmla="*/ 319121 w 559472"/>
              <a:gd name="connsiteY20" fmla="*/ 1833776 h 3709642"/>
              <a:gd name="connsiteX21" fmla="*/ 304408 w 559472"/>
              <a:gd name="connsiteY21" fmla="*/ 1713948 h 3709642"/>
              <a:gd name="connsiteX22" fmla="*/ 288685 w 559472"/>
              <a:gd name="connsiteY22" fmla="*/ 1592703 h 3709642"/>
              <a:gd name="connsiteX23" fmla="*/ 273050 w 559472"/>
              <a:gd name="connsiteY23" fmla="*/ 1471451 h 3709642"/>
              <a:gd name="connsiteX24" fmla="*/ 255813 w 559472"/>
              <a:gd name="connsiteY24" fmla="*/ 1350328 h 3709642"/>
              <a:gd name="connsiteX25" fmla="*/ 237060 w 559472"/>
              <a:gd name="connsiteY25" fmla="*/ 1227080 h 3709642"/>
              <a:gd name="connsiteX26" fmla="*/ 218488 w 559472"/>
              <a:gd name="connsiteY26" fmla="*/ 1106065 h 3709642"/>
              <a:gd name="connsiteX27" fmla="*/ 198221 w 559472"/>
              <a:gd name="connsiteY27" fmla="*/ 982940 h 3709642"/>
              <a:gd name="connsiteX28" fmla="*/ 177152 w 559472"/>
              <a:gd name="connsiteY28" fmla="*/ 858755 h 3709642"/>
              <a:gd name="connsiteX29" fmla="*/ 155551 w 559472"/>
              <a:gd name="connsiteY29" fmla="*/ 736861 h 3709642"/>
              <a:gd name="connsiteX30" fmla="*/ 131782 w 559472"/>
              <a:gd name="connsiteY30" fmla="*/ 613645 h 3709642"/>
              <a:gd name="connsiteX31" fmla="*/ 107123 w 559472"/>
              <a:gd name="connsiteY31" fmla="*/ 490500 h 3709642"/>
              <a:gd name="connsiteX32" fmla="*/ 82552 w 559472"/>
              <a:gd name="connsiteY32" fmla="*/ 367348 h 3709642"/>
              <a:gd name="connsiteX33" fmla="*/ 55608 w 559472"/>
              <a:gd name="connsiteY33" fmla="*/ 244762 h 3709642"/>
              <a:gd name="connsiteX34" fmla="*/ 28130 w 559472"/>
              <a:gd name="connsiteY34" fmla="*/ 122220 h 3709642"/>
              <a:gd name="connsiteX35" fmla="*/ 0 w 559472"/>
              <a:gd name="connsiteY35" fmla="*/ 0 h 3709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559472" h="3709642">
                <a:moveTo>
                  <a:pt x="0" y="0"/>
                </a:moveTo>
                <a:lnTo>
                  <a:pt x="473952" y="0"/>
                </a:lnTo>
                <a:lnTo>
                  <a:pt x="485840" y="161194"/>
                </a:lnTo>
                <a:cubicBezTo>
                  <a:pt x="552063" y="1147770"/>
                  <a:pt x="592441" y="3086737"/>
                  <a:pt x="523949" y="3672197"/>
                </a:cubicBezTo>
                <a:cubicBezTo>
                  <a:pt x="500842" y="3684557"/>
                  <a:pt x="477855" y="3697282"/>
                  <a:pt x="454748" y="3709642"/>
                </a:cubicBezTo>
                <a:lnTo>
                  <a:pt x="448224" y="3510471"/>
                </a:lnTo>
                <a:lnTo>
                  <a:pt x="443564" y="3408563"/>
                </a:lnTo>
                <a:lnTo>
                  <a:pt x="438902" y="3304407"/>
                </a:lnTo>
                <a:lnTo>
                  <a:pt x="433941" y="3198777"/>
                </a:lnTo>
                <a:lnTo>
                  <a:pt x="427584" y="3092510"/>
                </a:lnTo>
                <a:lnTo>
                  <a:pt x="420988" y="2984390"/>
                </a:lnTo>
                <a:lnTo>
                  <a:pt x="414330" y="2874401"/>
                </a:lnTo>
                <a:lnTo>
                  <a:pt x="406840" y="2762980"/>
                </a:lnTo>
                <a:lnTo>
                  <a:pt x="397745" y="2650566"/>
                </a:lnTo>
                <a:lnTo>
                  <a:pt x="389154" y="2536612"/>
                </a:lnTo>
                <a:lnTo>
                  <a:pt x="379225" y="2421642"/>
                </a:lnTo>
                <a:lnTo>
                  <a:pt x="368316" y="2305627"/>
                </a:lnTo>
                <a:lnTo>
                  <a:pt x="357466" y="2189233"/>
                </a:lnTo>
                <a:lnTo>
                  <a:pt x="344982" y="2071473"/>
                </a:lnTo>
                <a:lnTo>
                  <a:pt x="332466" y="1952216"/>
                </a:lnTo>
                <a:lnTo>
                  <a:pt x="319121" y="1833776"/>
                </a:lnTo>
                <a:lnTo>
                  <a:pt x="304408" y="1713948"/>
                </a:lnTo>
                <a:lnTo>
                  <a:pt x="288685" y="1592703"/>
                </a:lnTo>
                <a:lnTo>
                  <a:pt x="273050" y="1471451"/>
                </a:lnTo>
                <a:lnTo>
                  <a:pt x="255813" y="1350328"/>
                </a:lnTo>
                <a:lnTo>
                  <a:pt x="237060" y="1227080"/>
                </a:lnTo>
                <a:lnTo>
                  <a:pt x="218488" y="1106065"/>
                </a:lnTo>
                <a:lnTo>
                  <a:pt x="198221" y="982940"/>
                </a:lnTo>
                <a:lnTo>
                  <a:pt x="177152" y="858755"/>
                </a:lnTo>
                <a:lnTo>
                  <a:pt x="155551" y="736861"/>
                </a:lnTo>
                <a:lnTo>
                  <a:pt x="131782" y="613645"/>
                </a:lnTo>
                <a:lnTo>
                  <a:pt x="107123" y="490500"/>
                </a:lnTo>
                <a:lnTo>
                  <a:pt x="82552" y="367348"/>
                </a:lnTo>
                <a:lnTo>
                  <a:pt x="55608" y="244762"/>
                </a:lnTo>
                <a:lnTo>
                  <a:pt x="28130" y="122220"/>
                </a:lnTo>
                <a:lnTo>
                  <a:pt x="0" y="0"/>
                </a:lnTo>
                <a:close/>
              </a:path>
            </a:pathLst>
          </a:custGeom>
          <a:solidFill>
            <a:schemeClr val="bg2">
              <a:lumMod val="60000"/>
              <a:lumOff val="40000"/>
              <a:alpha val="20000"/>
            </a:schemeClr>
          </a:solidFill>
          <a:ln>
            <a:noFill/>
          </a:ln>
        </p:spPr>
        <p:txBody>
          <a:bodyPr rtlCol="0" anchor="ctr"/>
          <a:lstStyle/>
          <a:p>
            <a:pPr algn="ctr"/>
            <a:endParaRPr lang="en-US"/>
          </a:p>
        </p:txBody>
      </p:sp>
      <p:sp useBgFill="1">
        <p:nvSpPr>
          <p:cNvPr id="75" name="Freeform: Shape 74">
            <a:extLst>
              <a:ext uri="{FF2B5EF4-FFF2-40B4-BE49-F238E27FC236}">
                <a16:creationId xmlns:a16="http://schemas.microsoft.com/office/drawing/2014/main" id="{78C6C821-FEE1-4EB6-9590-C021440C77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81" y="0"/>
            <a:ext cx="7275344" cy="6858001"/>
          </a:xfrm>
          <a:custGeom>
            <a:avLst/>
            <a:gdLst>
              <a:gd name="connsiteX0" fmla="*/ 0 w 9700459"/>
              <a:gd name="connsiteY0" fmla="*/ 0 h 6858001"/>
              <a:gd name="connsiteX1" fmla="*/ 1323975 w 9700459"/>
              <a:gd name="connsiteY1" fmla="*/ 0 h 6858001"/>
              <a:gd name="connsiteX2" fmla="*/ 1517015 w 9700459"/>
              <a:gd name="connsiteY2" fmla="*/ 0 h 6858001"/>
              <a:gd name="connsiteX3" fmla="*/ 3241265 w 9700459"/>
              <a:gd name="connsiteY3" fmla="*/ 0 h 6858001"/>
              <a:gd name="connsiteX4" fmla="*/ 3241265 w 9700459"/>
              <a:gd name="connsiteY4" fmla="*/ 1 h 6858001"/>
              <a:gd name="connsiteX5" fmla="*/ 8355744 w 9700459"/>
              <a:gd name="connsiteY5" fmla="*/ 1 h 6858001"/>
              <a:gd name="connsiteX6" fmla="*/ 8355744 w 9700459"/>
              <a:gd name="connsiteY6" fmla="*/ 0 h 6858001"/>
              <a:gd name="connsiteX7" fmla="*/ 9699282 w 9700459"/>
              <a:gd name="connsiteY7" fmla="*/ 0 h 6858001"/>
              <a:gd name="connsiteX8" fmla="*/ 9674237 w 9700459"/>
              <a:gd name="connsiteY8" fmla="*/ 155677 h 6858001"/>
              <a:gd name="connsiteX9" fmla="*/ 9650368 w 9700459"/>
              <a:gd name="connsiteY9" fmla="*/ 310668 h 6858001"/>
              <a:gd name="connsiteX10" fmla="*/ 9627004 w 9700459"/>
              <a:gd name="connsiteY10" fmla="*/ 466344 h 6858001"/>
              <a:gd name="connsiteX11" fmla="*/ 9607001 w 9700459"/>
              <a:gd name="connsiteY11" fmla="*/ 622707 h 6858001"/>
              <a:gd name="connsiteX12" fmla="*/ 9586830 w 9700459"/>
              <a:gd name="connsiteY12" fmla="*/ 778383 h 6858001"/>
              <a:gd name="connsiteX13" fmla="*/ 9568004 w 9700459"/>
              <a:gd name="connsiteY13" fmla="*/ 934746 h 6858001"/>
              <a:gd name="connsiteX14" fmla="*/ 9551868 w 9700459"/>
              <a:gd name="connsiteY14" fmla="*/ 1089051 h 6858001"/>
              <a:gd name="connsiteX15" fmla="*/ 9536572 w 9700459"/>
              <a:gd name="connsiteY15" fmla="*/ 1245413 h 6858001"/>
              <a:gd name="connsiteX16" fmla="*/ 9522620 w 9700459"/>
              <a:gd name="connsiteY16" fmla="*/ 1401090 h 6858001"/>
              <a:gd name="connsiteX17" fmla="*/ 9510518 w 9700459"/>
              <a:gd name="connsiteY17" fmla="*/ 1554023 h 6858001"/>
              <a:gd name="connsiteX18" fmla="*/ 9498415 w 9700459"/>
              <a:gd name="connsiteY18" fmla="*/ 1709014 h 6858001"/>
              <a:gd name="connsiteX19" fmla="*/ 9488330 w 9700459"/>
              <a:gd name="connsiteY19" fmla="*/ 1861947 h 6858001"/>
              <a:gd name="connsiteX20" fmla="*/ 9480430 w 9700459"/>
              <a:gd name="connsiteY20" fmla="*/ 2014881 h 6858001"/>
              <a:gd name="connsiteX21" fmla="*/ 9472193 w 9700459"/>
              <a:gd name="connsiteY21" fmla="*/ 2167128 h 6858001"/>
              <a:gd name="connsiteX22" fmla="*/ 9465302 w 9700459"/>
              <a:gd name="connsiteY22" fmla="*/ 2318004 h 6858001"/>
              <a:gd name="connsiteX23" fmla="*/ 9460427 w 9700459"/>
              <a:gd name="connsiteY23" fmla="*/ 2467509 h 6858001"/>
              <a:gd name="connsiteX24" fmla="*/ 9456225 w 9700459"/>
              <a:gd name="connsiteY24" fmla="*/ 2617013 h 6858001"/>
              <a:gd name="connsiteX25" fmla="*/ 9452191 w 9700459"/>
              <a:gd name="connsiteY25" fmla="*/ 2765146 h 6858001"/>
              <a:gd name="connsiteX26" fmla="*/ 9450342 w 9700459"/>
              <a:gd name="connsiteY26" fmla="*/ 2911221 h 6858001"/>
              <a:gd name="connsiteX27" fmla="*/ 9448325 w 9700459"/>
              <a:gd name="connsiteY27" fmla="*/ 3057297 h 6858001"/>
              <a:gd name="connsiteX28" fmla="*/ 9447316 w 9700459"/>
              <a:gd name="connsiteY28" fmla="*/ 3201315 h 6858001"/>
              <a:gd name="connsiteX29" fmla="*/ 9448325 w 9700459"/>
              <a:gd name="connsiteY29" fmla="*/ 3343961 h 6858001"/>
              <a:gd name="connsiteX30" fmla="*/ 9448325 w 9700459"/>
              <a:gd name="connsiteY30" fmla="*/ 3485236 h 6858001"/>
              <a:gd name="connsiteX31" fmla="*/ 9450342 w 9700459"/>
              <a:gd name="connsiteY31" fmla="*/ 3625139 h 6858001"/>
              <a:gd name="connsiteX32" fmla="*/ 9453367 w 9700459"/>
              <a:gd name="connsiteY32" fmla="*/ 3762299 h 6858001"/>
              <a:gd name="connsiteX33" fmla="*/ 9456225 w 9700459"/>
              <a:gd name="connsiteY33" fmla="*/ 3898087 h 6858001"/>
              <a:gd name="connsiteX34" fmla="*/ 9459419 w 9700459"/>
              <a:gd name="connsiteY34" fmla="*/ 4031133 h 6858001"/>
              <a:gd name="connsiteX35" fmla="*/ 9464293 w 9700459"/>
              <a:gd name="connsiteY35" fmla="*/ 4163492 h 6858001"/>
              <a:gd name="connsiteX36" fmla="*/ 9469504 w 9700459"/>
              <a:gd name="connsiteY36" fmla="*/ 4293793 h 6858001"/>
              <a:gd name="connsiteX37" fmla="*/ 9474210 w 9700459"/>
              <a:gd name="connsiteY37" fmla="*/ 4421352 h 6858001"/>
              <a:gd name="connsiteX38" fmla="*/ 9487490 w 9700459"/>
              <a:gd name="connsiteY38" fmla="*/ 4670298 h 6858001"/>
              <a:gd name="connsiteX39" fmla="*/ 9501609 w 9700459"/>
              <a:gd name="connsiteY39" fmla="*/ 4908956 h 6858001"/>
              <a:gd name="connsiteX40" fmla="*/ 9516401 w 9700459"/>
              <a:gd name="connsiteY40" fmla="*/ 5138013 h 6858001"/>
              <a:gd name="connsiteX41" fmla="*/ 9532706 w 9700459"/>
              <a:gd name="connsiteY41" fmla="*/ 5354726 h 6858001"/>
              <a:gd name="connsiteX42" fmla="*/ 9549683 w 9700459"/>
              <a:gd name="connsiteY42" fmla="*/ 5561838 h 6858001"/>
              <a:gd name="connsiteX43" fmla="*/ 9568004 w 9700459"/>
              <a:gd name="connsiteY43" fmla="*/ 5753862 h 6858001"/>
              <a:gd name="connsiteX44" fmla="*/ 9585990 w 9700459"/>
              <a:gd name="connsiteY44" fmla="*/ 5934227 h 6858001"/>
              <a:gd name="connsiteX45" fmla="*/ 9603975 w 9700459"/>
              <a:gd name="connsiteY45" fmla="*/ 6100191 h 6858001"/>
              <a:gd name="connsiteX46" fmla="*/ 9620952 w 9700459"/>
              <a:gd name="connsiteY46" fmla="*/ 6252438 h 6858001"/>
              <a:gd name="connsiteX47" fmla="*/ 9637089 w 9700459"/>
              <a:gd name="connsiteY47" fmla="*/ 6387541 h 6858001"/>
              <a:gd name="connsiteX48" fmla="*/ 9652385 w 9700459"/>
              <a:gd name="connsiteY48" fmla="*/ 6509613 h 6858001"/>
              <a:gd name="connsiteX49" fmla="*/ 9665160 w 9700459"/>
              <a:gd name="connsiteY49" fmla="*/ 6612483 h 6858001"/>
              <a:gd name="connsiteX50" fmla="*/ 9677262 w 9700459"/>
              <a:gd name="connsiteY50" fmla="*/ 6698894 h 6858001"/>
              <a:gd name="connsiteX51" fmla="*/ 9694576 w 9700459"/>
              <a:gd name="connsiteY51" fmla="*/ 6817538 h 6858001"/>
              <a:gd name="connsiteX52" fmla="*/ 9700459 w 9700459"/>
              <a:gd name="connsiteY52" fmla="*/ 6858000 h 6858001"/>
              <a:gd name="connsiteX53" fmla="*/ 8795105 w 9700459"/>
              <a:gd name="connsiteY53" fmla="*/ 6858000 h 6858001"/>
              <a:gd name="connsiteX54" fmla="*/ 8795105 w 9700459"/>
              <a:gd name="connsiteY54" fmla="*/ 6858001 h 6858001"/>
              <a:gd name="connsiteX55" fmla="*/ 2704541 w 9700459"/>
              <a:gd name="connsiteY55" fmla="*/ 6858001 h 6858001"/>
              <a:gd name="connsiteX56" fmla="*/ 2704541 w 9700459"/>
              <a:gd name="connsiteY56" fmla="*/ 6858000 h 6858001"/>
              <a:gd name="connsiteX57" fmla="*/ 1517015 w 9700459"/>
              <a:gd name="connsiteY57" fmla="*/ 6858000 h 6858001"/>
              <a:gd name="connsiteX58" fmla="*/ 1323975 w 9700459"/>
              <a:gd name="connsiteY58" fmla="*/ 6858000 h 6858001"/>
              <a:gd name="connsiteX59" fmla="*/ 0 w 9700459"/>
              <a:gd name="connsiteY59" fmla="*/ 6858000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Lst>
            <a:rect l="l" t="t" r="r" b="b"/>
            <a:pathLst>
              <a:path w="9700459" h="6858001">
                <a:moveTo>
                  <a:pt x="0" y="0"/>
                </a:moveTo>
                <a:lnTo>
                  <a:pt x="1323975" y="0"/>
                </a:lnTo>
                <a:lnTo>
                  <a:pt x="1517015" y="0"/>
                </a:lnTo>
                <a:lnTo>
                  <a:pt x="3241265" y="0"/>
                </a:lnTo>
                <a:lnTo>
                  <a:pt x="3241265" y="1"/>
                </a:lnTo>
                <a:lnTo>
                  <a:pt x="8355744" y="1"/>
                </a:lnTo>
                <a:lnTo>
                  <a:pt x="8355744" y="0"/>
                </a:lnTo>
                <a:lnTo>
                  <a:pt x="9699282" y="0"/>
                </a:lnTo>
                <a:lnTo>
                  <a:pt x="9674237" y="155677"/>
                </a:lnTo>
                <a:lnTo>
                  <a:pt x="9650368" y="310668"/>
                </a:lnTo>
                <a:lnTo>
                  <a:pt x="9627004" y="466344"/>
                </a:lnTo>
                <a:lnTo>
                  <a:pt x="9607001" y="622707"/>
                </a:lnTo>
                <a:lnTo>
                  <a:pt x="9586830" y="778383"/>
                </a:lnTo>
                <a:lnTo>
                  <a:pt x="9568004" y="934746"/>
                </a:lnTo>
                <a:lnTo>
                  <a:pt x="9551868" y="1089051"/>
                </a:lnTo>
                <a:lnTo>
                  <a:pt x="9536572" y="1245413"/>
                </a:lnTo>
                <a:lnTo>
                  <a:pt x="9522620" y="1401090"/>
                </a:lnTo>
                <a:lnTo>
                  <a:pt x="9510518" y="1554023"/>
                </a:lnTo>
                <a:lnTo>
                  <a:pt x="9498415" y="1709014"/>
                </a:lnTo>
                <a:lnTo>
                  <a:pt x="9488330" y="1861947"/>
                </a:lnTo>
                <a:lnTo>
                  <a:pt x="9480430" y="2014881"/>
                </a:lnTo>
                <a:lnTo>
                  <a:pt x="9472193" y="2167128"/>
                </a:lnTo>
                <a:lnTo>
                  <a:pt x="9465302" y="2318004"/>
                </a:lnTo>
                <a:lnTo>
                  <a:pt x="9460427" y="2467509"/>
                </a:lnTo>
                <a:lnTo>
                  <a:pt x="9456225" y="2617013"/>
                </a:lnTo>
                <a:lnTo>
                  <a:pt x="9452191" y="2765146"/>
                </a:lnTo>
                <a:lnTo>
                  <a:pt x="9450342" y="2911221"/>
                </a:lnTo>
                <a:lnTo>
                  <a:pt x="9448325" y="3057297"/>
                </a:lnTo>
                <a:lnTo>
                  <a:pt x="9447316" y="3201315"/>
                </a:lnTo>
                <a:lnTo>
                  <a:pt x="9448325" y="3343961"/>
                </a:lnTo>
                <a:lnTo>
                  <a:pt x="9448325" y="3485236"/>
                </a:lnTo>
                <a:lnTo>
                  <a:pt x="9450342" y="3625139"/>
                </a:lnTo>
                <a:lnTo>
                  <a:pt x="9453367" y="3762299"/>
                </a:lnTo>
                <a:lnTo>
                  <a:pt x="9456225" y="3898087"/>
                </a:lnTo>
                <a:lnTo>
                  <a:pt x="9459419" y="4031133"/>
                </a:lnTo>
                <a:lnTo>
                  <a:pt x="9464293" y="4163492"/>
                </a:lnTo>
                <a:lnTo>
                  <a:pt x="9469504" y="4293793"/>
                </a:lnTo>
                <a:lnTo>
                  <a:pt x="9474210" y="4421352"/>
                </a:lnTo>
                <a:lnTo>
                  <a:pt x="9487490" y="4670298"/>
                </a:lnTo>
                <a:lnTo>
                  <a:pt x="9501609" y="4908956"/>
                </a:lnTo>
                <a:lnTo>
                  <a:pt x="9516401" y="5138013"/>
                </a:lnTo>
                <a:lnTo>
                  <a:pt x="9532706" y="5354726"/>
                </a:lnTo>
                <a:lnTo>
                  <a:pt x="9549683" y="5561838"/>
                </a:lnTo>
                <a:lnTo>
                  <a:pt x="9568004" y="5753862"/>
                </a:lnTo>
                <a:lnTo>
                  <a:pt x="9585990" y="5934227"/>
                </a:lnTo>
                <a:lnTo>
                  <a:pt x="9603975" y="6100191"/>
                </a:lnTo>
                <a:lnTo>
                  <a:pt x="9620952" y="6252438"/>
                </a:lnTo>
                <a:lnTo>
                  <a:pt x="9637089" y="6387541"/>
                </a:lnTo>
                <a:lnTo>
                  <a:pt x="9652385" y="6509613"/>
                </a:lnTo>
                <a:lnTo>
                  <a:pt x="9665160" y="6612483"/>
                </a:lnTo>
                <a:lnTo>
                  <a:pt x="9677262" y="6698894"/>
                </a:lnTo>
                <a:lnTo>
                  <a:pt x="9694576" y="6817538"/>
                </a:lnTo>
                <a:lnTo>
                  <a:pt x="9700459" y="6858000"/>
                </a:lnTo>
                <a:lnTo>
                  <a:pt x="8795105" y="6858000"/>
                </a:lnTo>
                <a:lnTo>
                  <a:pt x="8795105" y="6858001"/>
                </a:lnTo>
                <a:lnTo>
                  <a:pt x="2704541" y="6858001"/>
                </a:lnTo>
                <a:lnTo>
                  <a:pt x="2704541" y="6858000"/>
                </a:lnTo>
                <a:lnTo>
                  <a:pt x="1517015" y="6858000"/>
                </a:lnTo>
                <a:lnTo>
                  <a:pt x="1323975" y="6858000"/>
                </a:lnTo>
                <a:lnTo>
                  <a:pt x="0" y="6858000"/>
                </a:lnTo>
                <a:close/>
              </a:path>
            </a:pathLst>
          </a:custGeom>
          <a:ln>
            <a:noFill/>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solidFill>
                <a:schemeClr val="tx1"/>
              </a:solidFill>
            </a:endParaRPr>
          </a:p>
        </p:txBody>
      </p:sp>
      <p:sp>
        <p:nvSpPr>
          <p:cNvPr id="18434" name="Rectangle 5"/>
          <p:cNvSpPr>
            <a:spLocks noGrp="1" noChangeArrowheads="1"/>
          </p:cNvSpPr>
          <p:nvPr>
            <p:ph type="subTitle" idx="1"/>
          </p:nvPr>
        </p:nvSpPr>
        <p:spPr>
          <a:xfrm>
            <a:off x="866214" y="4495800"/>
            <a:ext cx="5231186" cy="1371600"/>
          </a:xfrm>
        </p:spPr>
        <p:txBody>
          <a:bodyPr>
            <a:normAutofit/>
          </a:bodyPr>
          <a:lstStyle/>
          <a:p>
            <a:pPr eaLnBrk="1" hangingPunct="1">
              <a:lnSpc>
                <a:spcPct val="90000"/>
              </a:lnSpc>
            </a:pPr>
            <a:r>
              <a:rPr lang="en-US" dirty="0">
                <a:solidFill>
                  <a:schemeClr val="tx1">
                    <a:lumMod val="85000"/>
                    <a:lumOff val="15000"/>
                  </a:schemeClr>
                </a:solidFill>
                <a:latin typeface="+mn-lt"/>
              </a:rPr>
              <a:t>What AAA is</a:t>
            </a:r>
          </a:p>
          <a:p>
            <a:pPr eaLnBrk="1" hangingPunct="1">
              <a:lnSpc>
                <a:spcPct val="90000"/>
              </a:lnSpc>
            </a:pPr>
            <a:r>
              <a:rPr lang="en-US" dirty="0">
                <a:solidFill>
                  <a:schemeClr val="tx1">
                    <a:lumMod val="85000"/>
                    <a:lumOff val="15000"/>
                  </a:schemeClr>
                </a:solidFill>
                <a:latin typeface="+mn-lt"/>
              </a:rPr>
              <a:t>Why it works</a:t>
            </a:r>
          </a:p>
        </p:txBody>
      </p:sp>
      <p:sp>
        <p:nvSpPr>
          <p:cNvPr id="18433" name="Rectangle 4"/>
          <p:cNvSpPr>
            <a:spLocks noGrp="1" noChangeArrowheads="1"/>
          </p:cNvSpPr>
          <p:nvPr>
            <p:ph type="ctrTitle"/>
          </p:nvPr>
        </p:nvSpPr>
        <p:spPr>
          <a:xfrm>
            <a:off x="866216" y="838200"/>
            <a:ext cx="5231186" cy="3429001"/>
          </a:xfrm>
        </p:spPr>
        <p:txBody>
          <a:bodyPr>
            <a:normAutofit fontScale="90000"/>
          </a:bodyPr>
          <a:lstStyle/>
          <a:p>
            <a:r>
              <a:rPr lang="en-US" sz="4000" dirty="0">
                <a:solidFill>
                  <a:schemeClr val="tx1">
                    <a:lumMod val="85000"/>
                    <a:lumOff val="15000"/>
                  </a:schemeClr>
                </a:solidFill>
              </a:rPr>
              <a:t>Tapping Into Your Full Potential:  Being An</a:t>
            </a:r>
            <a:br>
              <a:rPr lang="en-US" sz="4000" dirty="0">
                <a:solidFill>
                  <a:schemeClr val="tx1">
                    <a:lumMod val="85000"/>
                    <a:lumOff val="15000"/>
                  </a:schemeClr>
                </a:solidFill>
              </a:rPr>
            </a:br>
            <a:r>
              <a:rPr lang="en-US" sz="4000" dirty="0">
                <a:solidFill>
                  <a:schemeClr val="tx1">
                    <a:lumMod val="85000"/>
                    <a:lumOff val="15000"/>
                  </a:schemeClr>
                </a:solidFill>
              </a:rPr>
              <a:t>Effective Member of a </a:t>
            </a:r>
            <a:r>
              <a:rPr lang="ja-JP" altLang="en-US" sz="4000">
                <a:solidFill>
                  <a:schemeClr val="tx1">
                    <a:lumMod val="85000"/>
                    <a:lumOff val="15000"/>
                  </a:schemeClr>
                </a:solidFill>
              </a:rPr>
              <a:t>“</a:t>
            </a:r>
            <a:r>
              <a:rPr lang="en-US" altLang="ja-JP" sz="4000" dirty="0">
                <a:solidFill>
                  <a:schemeClr val="tx1">
                    <a:lumMod val="85000"/>
                    <a:lumOff val="15000"/>
                  </a:schemeClr>
                </a:solidFill>
              </a:rPr>
              <a:t>AAA</a:t>
            </a:r>
            <a:r>
              <a:rPr lang="ja-JP" altLang="en-US" sz="4000">
                <a:solidFill>
                  <a:schemeClr val="tx1">
                    <a:lumMod val="85000"/>
                    <a:lumOff val="15000"/>
                  </a:schemeClr>
                </a:solidFill>
              </a:rPr>
              <a:t>”</a:t>
            </a:r>
            <a:r>
              <a:rPr lang="en-US" altLang="ja-JP" sz="4000" dirty="0">
                <a:solidFill>
                  <a:schemeClr val="tx1">
                    <a:lumMod val="85000"/>
                    <a:lumOff val="15000"/>
                  </a:schemeClr>
                </a:solidFill>
              </a:rPr>
              <a:t> Board Team</a:t>
            </a:r>
            <a:br>
              <a:rPr lang="en-US" sz="4000" dirty="0">
                <a:solidFill>
                  <a:schemeClr val="tx1">
                    <a:lumMod val="85000"/>
                    <a:lumOff val="15000"/>
                  </a:schemeClr>
                </a:solidFill>
                <a:latin typeface="Impact" charset="0"/>
              </a:rPr>
            </a:br>
            <a:br>
              <a:rPr lang="en-US" sz="4000" dirty="0">
                <a:solidFill>
                  <a:schemeClr val="tx1">
                    <a:lumMod val="85000"/>
                    <a:lumOff val="15000"/>
                  </a:schemeClr>
                </a:solidFill>
                <a:latin typeface="Impact" charset="0"/>
              </a:rPr>
            </a:br>
            <a:endParaRPr lang="en-US" sz="4000" dirty="0">
              <a:latin typeface="Impact" charset="0"/>
            </a:endParaRPr>
          </a:p>
        </p:txBody>
      </p:sp>
      <p:sp>
        <p:nvSpPr>
          <p:cNvPr id="77" name="Rectangle 76">
            <a:extLst>
              <a:ext uri="{FF2B5EF4-FFF2-40B4-BE49-F238E27FC236}">
                <a16:creationId xmlns:a16="http://schemas.microsoft.com/office/drawing/2014/main" id="{B61A74B3-E247-44D4-8C48-FAE8E205640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828359" y="0"/>
            <a:ext cx="51435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Tree>
  </p:cSld>
  <p:clrMapOvr>
    <a:overrideClrMapping bg1="lt1" tx1="dk1" bg2="lt2" tx2="dk2" accent1="accent1" accent2="accent2" accent3="accent3" accent4="accent4" accent5="accent5" accent6="accent6" hlink="hlink" folHlink="folHlink"/>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69000"/>
                <a:hueMod val="108000"/>
                <a:satMod val="164000"/>
                <a:lumMod val="74000"/>
              </a:schemeClr>
              <a:schemeClr val="bg2">
                <a:tint val="96000"/>
                <a:hueMod val="88000"/>
                <a:satMod val="140000"/>
                <a:lumMod val="132000"/>
              </a:schemeClr>
            </a:duotone>
          </a:blip>
          <a:stretch/>
        </a:blipFill>
        <a:effectLst/>
      </p:bgPr>
    </p:bg>
    <p:spTree>
      <p:nvGrpSpPr>
        <p:cNvPr id="1" name=""/>
        <p:cNvGrpSpPr/>
        <p:nvPr/>
      </p:nvGrpSpPr>
      <p:grpSpPr>
        <a:xfrm>
          <a:off x="0" y="0"/>
          <a:ext cx="0" cy="0"/>
          <a:chOff x="0" y="0"/>
          <a:chExt cx="0" cy="0"/>
        </a:xfrm>
      </p:grpSpPr>
      <p:sp>
        <p:nvSpPr>
          <p:cNvPr id="19463" name="Rectangle 136">
            <a:extLst>
              <a:ext uri="{FF2B5EF4-FFF2-40B4-BE49-F238E27FC236}">
                <a16:creationId xmlns:a16="http://schemas.microsoft.com/office/drawing/2014/main" id="{C8A3C342-1D03-412F-8DD3-BF519E8E0AE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en-US"/>
          </a:p>
        </p:txBody>
      </p:sp>
      <p:sp>
        <p:nvSpPr>
          <p:cNvPr id="18434" name="Rectangle 2"/>
          <p:cNvSpPr>
            <a:spLocks noGrp="1" noChangeArrowheads="1"/>
          </p:cNvSpPr>
          <p:nvPr>
            <p:ph type="title"/>
          </p:nvPr>
        </p:nvSpPr>
        <p:spPr>
          <a:xfrm>
            <a:off x="486697" y="295736"/>
            <a:ext cx="4641143" cy="1456865"/>
          </a:xfrm>
        </p:spPr>
        <p:txBody>
          <a:bodyPr>
            <a:normAutofit/>
          </a:bodyPr>
          <a:lstStyle/>
          <a:p>
            <a:pPr eaLnBrk="1" hangingPunct="1">
              <a:defRPr/>
            </a:pPr>
            <a:r>
              <a:rPr lang="en-US" dirty="0">
                <a:solidFill>
                  <a:srgbClr val="EBEBEB"/>
                </a:solidFill>
                <a:ea typeface="+mj-ea"/>
                <a:cs typeface="+mj-cs"/>
              </a:rPr>
              <a:t>Defining a </a:t>
            </a:r>
            <a:br>
              <a:rPr lang="en-US" dirty="0">
                <a:solidFill>
                  <a:srgbClr val="EBEBEB"/>
                </a:solidFill>
                <a:ea typeface="+mj-ea"/>
                <a:cs typeface="+mj-cs"/>
              </a:rPr>
            </a:br>
            <a:r>
              <a:rPr lang="en-US" dirty="0">
                <a:solidFill>
                  <a:srgbClr val="EBEBEB"/>
                </a:solidFill>
                <a:ea typeface="+mj-ea"/>
                <a:cs typeface="+mj-cs"/>
              </a:rPr>
              <a:t>AAA Board</a:t>
            </a:r>
          </a:p>
        </p:txBody>
      </p:sp>
      <p:sp>
        <p:nvSpPr>
          <p:cNvPr id="19458" name="Rectangle 3"/>
          <p:cNvSpPr>
            <a:spLocks noGrp="1" noChangeArrowheads="1"/>
          </p:cNvSpPr>
          <p:nvPr>
            <p:ph idx="1"/>
          </p:nvPr>
        </p:nvSpPr>
        <p:spPr>
          <a:xfrm>
            <a:off x="486697" y="2057400"/>
            <a:ext cx="4641142" cy="4166419"/>
          </a:xfrm>
        </p:spPr>
        <p:txBody>
          <a:bodyPr>
            <a:normAutofit fontScale="92500" lnSpcReduction="10000"/>
          </a:bodyPr>
          <a:lstStyle/>
          <a:p>
            <a:pPr eaLnBrk="1" hangingPunct="1"/>
            <a:r>
              <a:rPr lang="en-US" dirty="0">
                <a:solidFill>
                  <a:srgbClr val="FFFFFF"/>
                </a:solidFill>
                <a:latin typeface="+mn-lt"/>
              </a:rPr>
              <a:t>On AAA boards, every board member agrees to be an Ambassador – and may also be  an Advocate and/or Asker </a:t>
            </a:r>
          </a:p>
          <a:p>
            <a:r>
              <a:rPr lang="en-US" dirty="0">
                <a:solidFill>
                  <a:srgbClr val="FFFFFF"/>
                </a:solidFill>
                <a:latin typeface="+mn-lt"/>
              </a:rPr>
              <a:t>You are offered roles drawn from a strategic or development plan that are specific and geared to your interests and motivation</a:t>
            </a:r>
          </a:p>
          <a:p>
            <a:pPr eaLnBrk="1" hangingPunct="1"/>
            <a:r>
              <a:rPr lang="en-US" dirty="0">
                <a:solidFill>
                  <a:srgbClr val="FFFFFF"/>
                </a:solidFill>
                <a:latin typeface="+mn-lt"/>
              </a:rPr>
              <a:t>AAA crosses demographics, experience and interests, allowing you to work in your </a:t>
            </a:r>
            <a:r>
              <a:rPr lang="ja-JP" altLang="en-US">
                <a:solidFill>
                  <a:srgbClr val="FFFFFF"/>
                </a:solidFill>
                <a:latin typeface="+mn-lt"/>
              </a:rPr>
              <a:t>“</a:t>
            </a:r>
            <a:r>
              <a:rPr lang="en-US" altLang="ja-JP" dirty="0">
                <a:solidFill>
                  <a:srgbClr val="FFFFFF"/>
                </a:solidFill>
                <a:latin typeface="+mn-lt"/>
              </a:rPr>
              <a:t>confidence zone</a:t>
            </a:r>
            <a:r>
              <a:rPr lang="ja-JP" altLang="en-US">
                <a:solidFill>
                  <a:srgbClr val="FFFFFF"/>
                </a:solidFill>
                <a:latin typeface="+mn-lt"/>
              </a:rPr>
              <a:t>”</a:t>
            </a:r>
            <a:endParaRPr lang="en-US" altLang="ja-JP" dirty="0">
              <a:solidFill>
                <a:srgbClr val="FFFFFF"/>
              </a:solidFill>
              <a:latin typeface="+mn-lt"/>
            </a:endParaRPr>
          </a:p>
          <a:p>
            <a:pPr eaLnBrk="1" hangingPunct="1"/>
            <a:r>
              <a:rPr lang="en-US" dirty="0">
                <a:solidFill>
                  <a:srgbClr val="FFFFFF"/>
                </a:solidFill>
                <a:latin typeface="+mn-lt"/>
              </a:rPr>
              <a:t>AAA is a powerful management tool</a:t>
            </a:r>
          </a:p>
        </p:txBody>
      </p:sp>
      <p:sp>
        <p:nvSpPr>
          <p:cNvPr id="19464" name="Freeform 31">
            <a:extLst>
              <a:ext uri="{FF2B5EF4-FFF2-40B4-BE49-F238E27FC236}">
                <a16:creationId xmlns:a16="http://schemas.microsoft.com/office/drawing/2014/main" id="{81CC9B02-E087-4350-AEBD-2C3CF001AF0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261980" y="-1"/>
            <a:ext cx="419604" cy="3709642"/>
          </a:xfrm>
          <a:custGeom>
            <a:avLst/>
            <a:gdLst>
              <a:gd name="connsiteX0" fmla="*/ 0 w 559472"/>
              <a:gd name="connsiteY0" fmla="*/ 0 h 3709642"/>
              <a:gd name="connsiteX1" fmla="*/ 473952 w 559472"/>
              <a:gd name="connsiteY1" fmla="*/ 0 h 3709642"/>
              <a:gd name="connsiteX2" fmla="*/ 485840 w 559472"/>
              <a:gd name="connsiteY2" fmla="*/ 161194 h 3709642"/>
              <a:gd name="connsiteX3" fmla="*/ 523949 w 559472"/>
              <a:gd name="connsiteY3" fmla="*/ 3672197 h 3709642"/>
              <a:gd name="connsiteX4" fmla="*/ 454748 w 559472"/>
              <a:gd name="connsiteY4" fmla="*/ 3709642 h 3709642"/>
              <a:gd name="connsiteX5" fmla="*/ 448224 w 559472"/>
              <a:gd name="connsiteY5" fmla="*/ 3510471 h 3709642"/>
              <a:gd name="connsiteX6" fmla="*/ 443564 w 559472"/>
              <a:gd name="connsiteY6" fmla="*/ 3408563 h 3709642"/>
              <a:gd name="connsiteX7" fmla="*/ 438902 w 559472"/>
              <a:gd name="connsiteY7" fmla="*/ 3304407 h 3709642"/>
              <a:gd name="connsiteX8" fmla="*/ 433941 w 559472"/>
              <a:gd name="connsiteY8" fmla="*/ 3198777 h 3709642"/>
              <a:gd name="connsiteX9" fmla="*/ 427584 w 559472"/>
              <a:gd name="connsiteY9" fmla="*/ 3092510 h 3709642"/>
              <a:gd name="connsiteX10" fmla="*/ 420988 w 559472"/>
              <a:gd name="connsiteY10" fmla="*/ 2984390 h 3709642"/>
              <a:gd name="connsiteX11" fmla="*/ 414330 w 559472"/>
              <a:gd name="connsiteY11" fmla="*/ 2874401 h 3709642"/>
              <a:gd name="connsiteX12" fmla="*/ 406840 w 559472"/>
              <a:gd name="connsiteY12" fmla="*/ 2762980 h 3709642"/>
              <a:gd name="connsiteX13" fmla="*/ 397745 w 559472"/>
              <a:gd name="connsiteY13" fmla="*/ 2650566 h 3709642"/>
              <a:gd name="connsiteX14" fmla="*/ 389154 w 559472"/>
              <a:gd name="connsiteY14" fmla="*/ 2536612 h 3709642"/>
              <a:gd name="connsiteX15" fmla="*/ 379225 w 559472"/>
              <a:gd name="connsiteY15" fmla="*/ 2421642 h 3709642"/>
              <a:gd name="connsiteX16" fmla="*/ 368316 w 559472"/>
              <a:gd name="connsiteY16" fmla="*/ 2305627 h 3709642"/>
              <a:gd name="connsiteX17" fmla="*/ 357466 w 559472"/>
              <a:gd name="connsiteY17" fmla="*/ 2189233 h 3709642"/>
              <a:gd name="connsiteX18" fmla="*/ 344982 w 559472"/>
              <a:gd name="connsiteY18" fmla="*/ 2071473 h 3709642"/>
              <a:gd name="connsiteX19" fmla="*/ 332466 w 559472"/>
              <a:gd name="connsiteY19" fmla="*/ 1952216 h 3709642"/>
              <a:gd name="connsiteX20" fmla="*/ 319121 w 559472"/>
              <a:gd name="connsiteY20" fmla="*/ 1833776 h 3709642"/>
              <a:gd name="connsiteX21" fmla="*/ 304408 w 559472"/>
              <a:gd name="connsiteY21" fmla="*/ 1713948 h 3709642"/>
              <a:gd name="connsiteX22" fmla="*/ 288685 w 559472"/>
              <a:gd name="connsiteY22" fmla="*/ 1592703 h 3709642"/>
              <a:gd name="connsiteX23" fmla="*/ 273050 w 559472"/>
              <a:gd name="connsiteY23" fmla="*/ 1471451 h 3709642"/>
              <a:gd name="connsiteX24" fmla="*/ 255813 w 559472"/>
              <a:gd name="connsiteY24" fmla="*/ 1350328 h 3709642"/>
              <a:gd name="connsiteX25" fmla="*/ 237060 w 559472"/>
              <a:gd name="connsiteY25" fmla="*/ 1227080 h 3709642"/>
              <a:gd name="connsiteX26" fmla="*/ 218488 w 559472"/>
              <a:gd name="connsiteY26" fmla="*/ 1106065 h 3709642"/>
              <a:gd name="connsiteX27" fmla="*/ 198221 w 559472"/>
              <a:gd name="connsiteY27" fmla="*/ 982940 h 3709642"/>
              <a:gd name="connsiteX28" fmla="*/ 177152 w 559472"/>
              <a:gd name="connsiteY28" fmla="*/ 858755 h 3709642"/>
              <a:gd name="connsiteX29" fmla="*/ 155551 w 559472"/>
              <a:gd name="connsiteY29" fmla="*/ 736861 h 3709642"/>
              <a:gd name="connsiteX30" fmla="*/ 131782 w 559472"/>
              <a:gd name="connsiteY30" fmla="*/ 613645 h 3709642"/>
              <a:gd name="connsiteX31" fmla="*/ 107123 w 559472"/>
              <a:gd name="connsiteY31" fmla="*/ 490500 h 3709642"/>
              <a:gd name="connsiteX32" fmla="*/ 82552 w 559472"/>
              <a:gd name="connsiteY32" fmla="*/ 367348 h 3709642"/>
              <a:gd name="connsiteX33" fmla="*/ 55608 w 559472"/>
              <a:gd name="connsiteY33" fmla="*/ 244762 h 3709642"/>
              <a:gd name="connsiteX34" fmla="*/ 28130 w 559472"/>
              <a:gd name="connsiteY34" fmla="*/ 122220 h 3709642"/>
              <a:gd name="connsiteX35" fmla="*/ 0 w 559472"/>
              <a:gd name="connsiteY35" fmla="*/ 0 h 3709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559472" h="3709642">
                <a:moveTo>
                  <a:pt x="0" y="0"/>
                </a:moveTo>
                <a:lnTo>
                  <a:pt x="473952" y="0"/>
                </a:lnTo>
                <a:lnTo>
                  <a:pt x="485840" y="161194"/>
                </a:lnTo>
                <a:cubicBezTo>
                  <a:pt x="552063" y="1147770"/>
                  <a:pt x="592441" y="3086737"/>
                  <a:pt x="523949" y="3672197"/>
                </a:cubicBezTo>
                <a:cubicBezTo>
                  <a:pt x="500842" y="3684557"/>
                  <a:pt x="477855" y="3697282"/>
                  <a:pt x="454748" y="3709642"/>
                </a:cubicBezTo>
                <a:lnTo>
                  <a:pt x="448224" y="3510471"/>
                </a:lnTo>
                <a:lnTo>
                  <a:pt x="443564" y="3408563"/>
                </a:lnTo>
                <a:lnTo>
                  <a:pt x="438902" y="3304407"/>
                </a:lnTo>
                <a:lnTo>
                  <a:pt x="433941" y="3198777"/>
                </a:lnTo>
                <a:lnTo>
                  <a:pt x="427584" y="3092510"/>
                </a:lnTo>
                <a:lnTo>
                  <a:pt x="420988" y="2984390"/>
                </a:lnTo>
                <a:lnTo>
                  <a:pt x="414330" y="2874401"/>
                </a:lnTo>
                <a:lnTo>
                  <a:pt x="406840" y="2762980"/>
                </a:lnTo>
                <a:lnTo>
                  <a:pt x="397745" y="2650566"/>
                </a:lnTo>
                <a:lnTo>
                  <a:pt x="389154" y="2536612"/>
                </a:lnTo>
                <a:lnTo>
                  <a:pt x="379225" y="2421642"/>
                </a:lnTo>
                <a:lnTo>
                  <a:pt x="368316" y="2305627"/>
                </a:lnTo>
                <a:lnTo>
                  <a:pt x="357466" y="2189233"/>
                </a:lnTo>
                <a:lnTo>
                  <a:pt x="344982" y="2071473"/>
                </a:lnTo>
                <a:lnTo>
                  <a:pt x="332466" y="1952216"/>
                </a:lnTo>
                <a:lnTo>
                  <a:pt x="319121" y="1833776"/>
                </a:lnTo>
                <a:lnTo>
                  <a:pt x="304408" y="1713948"/>
                </a:lnTo>
                <a:lnTo>
                  <a:pt x="288685" y="1592703"/>
                </a:lnTo>
                <a:lnTo>
                  <a:pt x="273050" y="1471451"/>
                </a:lnTo>
                <a:lnTo>
                  <a:pt x="255813" y="1350328"/>
                </a:lnTo>
                <a:lnTo>
                  <a:pt x="237060" y="1227080"/>
                </a:lnTo>
                <a:lnTo>
                  <a:pt x="218488" y="1106065"/>
                </a:lnTo>
                <a:lnTo>
                  <a:pt x="198221" y="982940"/>
                </a:lnTo>
                <a:lnTo>
                  <a:pt x="177152" y="858755"/>
                </a:lnTo>
                <a:lnTo>
                  <a:pt x="155551" y="736861"/>
                </a:lnTo>
                <a:lnTo>
                  <a:pt x="131782" y="613645"/>
                </a:lnTo>
                <a:lnTo>
                  <a:pt x="107123" y="490500"/>
                </a:lnTo>
                <a:lnTo>
                  <a:pt x="82552" y="367348"/>
                </a:lnTo>
                <a:lnTo>
                  <a:pt x="55608" y="244762"/>
                </a:lnTo>
                <a:lnTo>
                  <a:pt x="28130" y="122220"/>
                </a:lnTo>
                <a:lnTo>
                  <a:pt x="0" y="0"/>
                </a:lnTo>
                <a:close/>
              </a:path>
            </a:pathLst>
          </a:custGeom>
          <a:solidFill>
            <a:schemeClr val="tx1">
              <a:alpha val="20000"/>
            </a:schemeClr>
          </a:solidFill>
          <a:ln>
            <a:noFill/>
          </a:ln>
        </p:spPr>
        <p:txBody>
          <a:bodyPr rtlCol="0" anchor="ctr"/>
          <a:lstStyle/>
          <a:p>
            <a:pPr algn="ctr"/>
            <a:endParaRPr lang="en-US"/>
          </a:p>
        </p:txBody>
      </p:sp>
      <p:pic>
        <p:nvPicPr>
          <p:cNvPr id="19465" name="Picture 19460" descr="Checkmate in a chess game">
            <a:extLst>
              <a:ext uri="{FF2B5EF4-FFF2-40B4-BE49-F238E27FC236}">
                <a16:creationId xmlns:a16="http://schemas.microsoft.com/office/drawing/2014/main" id="{80A34152-A366-4427-A4DE-A2D4FD85CCD6}"/>
              </a:ext>
            </a:extLst>
          </p:cNvPr>
          <p:cNvPicPr>
            <a:picLocks noChangeAspect="1"/>
          </p:cNvPicPr>
          <p:nvPr/>
        </p:nvPicPr>
        <p:blipFill rotWithShape="1">
          <a:blip r:embed="rId3"/>
          <a:srcRect l="28186" r="30699" b="1"/>
          <a:stretch/>
        </p:blipFill>
        <p:spPr>
          <a:xfrm>
            <a:off x="5421881" y="1"/>
            <a:ext cx="3722434" cy="6858001"/>
          </a:xfrm>
          <a:custGeom>
            <a:avLst/>
            <a:gdLst/>
            <a:ahLst/>
            <a:cxnLst/>
            <a:rect l="l" t="t" r="r" b="b"/>
            <a:pathLst>
              <a:path w="4963245" h="6858001">
                <a:moveTo>
                  <a:pt x="1177" y="0"/>
                </a:moveTo>
                <a:lnTo>
                  <a:pt x="1344715" y="0"/>
                </a:lnTo>
                <a:lnTo>
                  <a:pt x="1344715" y="1"/>
                </a:lnTo>
                <a:lnTo>
                  <a:pt x="4963245" y="1"/>
                </a:lnTo>
                <a:lnTo>
                  <a:pt x="4963244" y="6858001"/>
                </a:lnTo>
                <a:lnTo>
                  <a:pt x="900697" y="6858001"/>
                </a:lnTo>
                <a:lnTo>
                  <a:pt x="900697" y="6858000"/>
                </a:lnTo>
                <a:lnTo>
                  <a:pt x="0" y="6858000"/>
                </a:lnTo>
                <a:lnTo>
                  <a:pt x="5883" y="6817538"/>
                </a:lnTo>
                <a:lnTo>
                  <a:pt x="23196" y="6698894"/>
                </a:lnTo>
                <a:lnTo>
                  <a:pt x="35299" y="6612483"/>
                </a:lnTo>
                <a:lnTo>
                  <a:pt x="48073" y="6509613"/>
                </a:lnTo>
                <a:lnTo>
                  <a:pt x="63369" y="6387541"/>
                </a:lnTo>
                <a:lnTo>
                  <a:pt x="79506" y="6252438"/>
                </a:lnTo>
                <a:lnTo>
                  <a:pt x="96483" y="6100191"/>
                </a:lnTo>
                <a:lnTo>
                  <a:pt x="114469" y="5934227"/>
                </a:lnTo>
                <a:lnTo>
                  <a:pt x="132454" y="5753862"/>
                </a:lnTo>
                <a:lnTo>
                  <a:pt x="150776" y="5561838"/>
                </a:lnTo>
                <a:lnTo>
                  <a:pt x="167753" y="5354726"/>
                </a:lnTo>
                <a:lnTo>
                  <a:pt x="184058" y="5138013"/>
                </a:lnTo>
                <a:lnTo>
                  <a:pt x="198849" y="4908956"/>
                </a:lnTo>
                <a:lnTo>
                  <a:pt x="212969" y="4670298"/>
                </a:lnTo>
                <a:lnTo>
                  <a:pt x="226248" y="4421352"/>
                </a:lnTo>
                <a:lnTo>
                  <a:pt x="230955" y="4293793"/>
                </a:lnTo>
                <a:lnTo>
                  <a:pt x="236165" y="4163492"/>
                </a:lnTo>
                <a:lnTo>
                  <a:pt x="241040" y="4031133"/>
                </a:lnTo>
                <a:lnTo>
                  <a:pt x="244234" y="3898087"/>
                </a:lnTo>
                <a:lnTo>
                  <a:pt x="247091" y="3762299"/>
                </a:lnTo>
                <a:lnTo>
                  <a:pt x="250117" y="3625139"/>
                </a:lnTo>
                <a:lnTo>
                  <a:pt x="252134" y="3485236"/>
                </a:lnTo>
                <a:lnTo>
                  <a:pt x="252134" y="3343961"/>
                </a:lnTo>
                <a:lnTo>
                  <a:pt x="253142" y="3201315"/>
                </a:lnTo>
                <a:lnTo>
                  <a:pt x="252134" y="3057297"/>
                </a:lnTo>
                <a:lnTo>
                  <a:pt x="250117" y="2911221"/>
                </a:lnTo>
                <a:lnTo>
                  <a:pt x="248268" y="2765146"/>
                </a:lnTo>
                <a:lnTo>
                  <a:pt x="244234" y="2617013"/>
                </a:lnTo>
                <a:lnTo>
                  <a:pt x="240032" y="2467509"/>
                </a:lnTo>
                <a:lnTo>
                  <a:pt x="235157" y="2318004"/>
                </a:lnTo>
                <a:lnTo>
                  <a:pt x="228266" y="2167128"/>
                </a:lnTo>
                <a:lnTo>
                  <a:pt x="220029" y="2014881"/>
                </a:lnTo>
                <a:lnTo>
                  <a:pt x="212129" y="1861947"/>
                </a:lnTo>
                <a:lnTo>
                  <a:pt x="202044" y="1709014"/>
                </a:lnTo>
                <a:lnTo>
                  <a:pt x="189941" y="1554023"/>
                </a:lnTo>
                <a:lnTo>
                  <a:pt x="177839" y="1401090"/>
                </a:lnTo>
                <a:lnTo>
                  <a:pt x="163887" y="1245413"/>
                </a:lnTo>
                <a:lnTo>
                  <a:pt x="148591" y="1089051"/>
                </a:lnTo>
                <a:lnTo>
                  <a:pt x="132455" y="934746"/>
                </a:lnTo>
                <a:lnTo>
                  <a:pt x="113629" y="778383"/>
                </a:lnTo>
                <a:lnTo>
                  <a:pt x="93458" y="622707"/>
                </a:lnTo>
                <a:lnTo>
                  <a:pt x="73455" y="466344"/>
                </a:lnTo>
                <a:lnTo>
                  <a:pt x="50091" y="310668"/>
                </a:lnTo>
                <a:lnTo>
                  <a:pt x="26222" y="155677"/>
                </a:lnTo>
                <a:close/>
              </a:path>
            </a:pathLst>
          </a:custGeom>
        </p:spPr>
      </p:pic>
      <p:sp>
        <p:nvSpPr>
          <p:cNvPr id="2" name="Slide Number Placeholder 1">
            <a:extLst>
              <a:ext uri="{FF2B5EF4-FFF2-40B4-BE49-F238E27FC236}">
                <a16:creationId xmlns:a16="http://schemas.microsoft.com/office/drawing/2014/main" id="{B15CA620-773D-754B-8427-1E723D922806}"/>
              </a:ext>
            </a:extLst>
          </p:cNvPr>
          <p:cNvSpPr>
            <a:spLocks noGrp="1"/>
          </p:cNvSpPr>
          <p:nvPr>
            <p:ph type="sldNum" sz="quarter" idx="12"/>
          </p:nvPr>
        </p:nvSpPr>
        <p:spPr/>
        <p:txBody>
          <a:bodyPr/>
          <a:lstStyle/>
          <a:p>
            <a:pPr>
              <a:defRPr/>
            </a:pPr>
            <a:fld id="{508B6034-89EC-C147-BA13-07F9EAB1A2E2}" type="slidenum">
              <a:rPr lang="en-US" smtClean="0"/>
              <a:pPr>
                <a:defRPr/>
              </a:pPr>
              <a:t>5</a:t>
            </a:fld>
            <a:endParaRPr lang="en-US"/>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rotWithShape="1">
          <a:blip r:embed="rId3">
            <a:duotone>
              <a:schemeClr val="bg2">
                <a:shade val="69000"/>
                <a:hueMod val="108000"/>
                <a:satMod val="164000"/>
                <a:lumMod val="74000"/>
              </a:schemeClr>
              <a:schemeClr val="bg2">
                <a:tint val="96000"/>
                <a:hueMod val="88000"/>
                <a:satMod val="140000"/>
                <a:lumMod val="132000"/>
              </a:schemeClr>
            </a:duotone>
          </a:blip>
          <a:stretch/>
        </a:blipFill>
        <a:effectLst/>
      </p:bgPr>
    </p:bg>
    <p:spTree>
      <p:nvGrpSpPr>
        <p:cNvPr id="1" name=""/>
        <p:cNvGrpSpPr/>
        <p:nvPr/>
      </p:nvGrpSpPr>
      <p:grpSpPr>
        <a:xfrm>
          <a:off x="0" y="0"/>
          <a:ext cx="0" cy="0"/>
          <a:chOff x="0" y="0"/>
          <a:chExt cx="0" cy="0"/>
        </a:xfrm>
      </p:grpSpPr>
      <p:sp useBgFill="1">
        <p:nvSpPr>
          <p:cNvPr id="20485" name="Rectangle 71">
            <a:extLst>
              <a:ext uri="{FF2B5EF4-FFF2-40B4-BE49-F238E27FC236}">
                <a16:creationId xmlns:a16="http://schemas.microsoft.com/office/drawing/2014/main" id="{0D9B8FD4-CDEB-4EB4-B4DE-C89E1193895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en-US"/>
          </a:p>
        </p:txBody>
      </p:sp>
      <p:sp>
        <p:nvSpPr>
          <p:cNvPr id="20486" name="Freeform 36">
            <a:extLst>
              <a:ext uri="{FF2B5EF4-FFF2-40B4-BE49-F238E27FC236}">
                <a16:creationId xmlns:a16="http://schemas.microsoft.com/office/drawing/2014/main" id="{5A2E3D1D-9E9F-4739-BA14-D4D7FA9FBD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483477" y="0"/>
            <a:ext cx="419604" cy="3709642"/>
          </a:xfrm>
          <a:custGeom>
            <a:avLst/>
            <a:gdLst>
              <a:gd name="connsiteX0" fmla="*/ 0 w 559472"/>
              <a:gd name="connsiteY0" fmla="*/ 0 h 3709642"/>
              <a:gd name="connsiteX1" fmla="*/ 473952 w 559472"/>
              <a:gd name="connsiteY1" fmla="*/ 0 h 3709642"/>
              <a:gd name="connsiteX2" fmla="*/ 485840 w 559472"/>
              <a:gd name="connsiteY2" fmla="*/ 161194 h 3709642"/>
              <a:gd name="connsiteX3" fmla="*/ 523949 w 559472"/>
              <a:gd name="connsiteY3" fmla="*/ 3672197 h 3709642"/>
              <a:gd name="connsiteX4" fmla="*/ 454748 w 559472"/>
              <a:gd name="connsiteY4" fmla="*/ 3709642 h 3709642"/>
              <a:gd name="connsiteX5" fmla="*/ 448224 w 559472"/>
              <a:gd name="connsiteY5" fmla="*/ 3510471 h 3709642"/>
              <a:gd name="connsiteX6" fmla="*/ 443564 w 559472"/>
              <a:gd name="connsiteY6" fmla="*/ 3408563 h 3709642"/>
              <a:gd name="connsiteX7" fmla="*/ 438902 w 559472"/>
              <a:gd name="connsiteY7" fmla="*/ 3304407 h 3709642"/>
              <a:gd name="connsiteX8" fmla="*/ 433941 w 559472"/>
              <a:gd name="connsiteY8" fmla="*/ 3198777 h 3709642"/>
              <a:gd name="connsiteX9" fmla="*/ 427584 w 559472"/>
              <a:gd name="connsiteY9" fmla="*/ 3092510 h 3709642"/>
              <a:gd name="connsiteX10" fmla="*/ 420988 w 559472"/>
              <a:gd name="connsiteY10" fmla="*/ 2984390 h 3709642"/>
              <a:gd name="connsiteX11" fmla="*/ 414330 w 559472"/>
              <a:gd name="connsiteY11" fmla="*/ 2874401 h 3709642"/>
              <a:gd name="connsiteX12" fmla="*/ 406840 w 559472"/>
              <a:gd name="connsiteY12" fmla="*/ 2762980 h 3709642"/>
              <a:gd name="connsiteX13" fmla="*/ 397745 w 559472"/>
              <a:gd name="connsiteY13" fmla="*/ 2650566 h 3709642"/>
              <a:gd name="connsiteX14" fmla="*/ 389154 w 559472"/>
              <a:gd name="connsiteY14" fmla="*/ 2536612 h 3709642"/>
              <a:gd name="connsiteX15" fmla="*/ 379225 w 559472"/>
              <a:gd name="connsiteY15" fmla="*/ 2421642 h 3709642"/>
              <a:gd name="connsiteX16" fmla="*/ 368316 w 559472"/>
              <a:gd name="connsiteY16" fmla="*/ 2305627 h 3709642"/>
              <a:gd name="connsiteX17" fmla="*/ 357466 w 559472"/>
              <a:gd name="connsiteY17" fmla="*/ 2189233 h 3709642"/>
              <a:gd name="connsiteX18" fmla="*/ 344982 w 559472"/>
              <a:gd name="connsiteY18" fmla="*/ 2071473 h 3709642"/>
              <a:gd name="connsiteX19" fmla="*/ 332466 w 559472"/>
              <a:gd name="connsiteY19" fmla="*/ 1952216 h 3709642"/>
              <a:gd name="connsiteX20" fmla="*/ 319121 w 559472"/>
              <a:gd name="connsiteY20" fmla="*/ 1833776 h 3709642"/>
              <a:gd name="connsiteX21" fmla="*/ 304408 w 559472"/>
              <a:gd name="connsiteY21" fmla="*/ 1713948 h 3709642"/>
              <a:gd name="connsiteX22" fmla="*/ 288685 w 559472"/>
              <a:gd name="connsiteY22" fmla="*/ 1592703 h 3709642"/>
              <a:gd name="connsiteX23" fmla="*/ 273050 w 559472"/>
              <a:gd name="connsiteY23" fmla="*/ 1471451 h 3709642"/>
              <a:gd name="connsiteX24" fmla="*/ 255813 w 559472"/>
              <a:gd name="connsiteY24" fmla="*/ 1350328 h 3709642"/>
              <a:gd name="connsiteX25" fmla="*/ 237060 w 559472"/>
              <a:gd name="connsiteY25" fmla="*/ 1227080 h 3709642"/>
              <a:gd name="connsiteX26" fmla="*/ 218488 w 559472"/>
              <a:gd name="connsiteY26" fmla="*/ 1106065 h 3709642"/>
              <a:gd name="connsiteX27" fmla="*/ 198221 w 559472"/>
              <a:gd name="connsiteY27" fmla="*/ 982940 h 3709642"/>
              <a:gd name="connsiteX28" fmla="*/ 177152 w 559472"/>
              <a:gd name="connsiteY28" fmla="*/ 858755 h 3709642"/>
              <a:gd name="connsiteX29" fmla="*/ 155551 w 559472"/>
              <a:gd name="connsiteY29" fmla="*/ 736861 h 3709642"/>
              <a:gd name="connsiteX30" fmla="*/ 131782 w 559472"/>
              <a:gd name="connsiteY30" fmla="*/ 613645 h 3709642"/>
              <a:gd name="connsiteX31" fmla="*/ 107123 w 559472"/>
              <a:gd name="connsiteY31" fmla="*/ 490500 h 3709642"/>
              <a:gd name="connsiteX32" fmla="*/ 82552 w 559472"/>
              <a:gd name="connsiteY32" fmla="*/ 367348 h 3709642"/>
              <a:gd name="connsiteX33" fmla="*/ 55608 w 559472"/>
              <a:gd name="connsiteY33" fmla="*/ 244762 h 3709642"/>
              <a:gd name="connsiteX34" fmla="*/ 28130 w 559472"/>
              <a:gd name="connsiteY34" fmla="*/ 122220 h 3709642"/>
              <a:gd name="connsiteX35" fmla="*/ 0 w 559472"/>
              <a:gd name="connsiteY35" fmla="*/ 0 h 3709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559472" h="3709642">
                <a:moveTo>
                  <a:pt x="0" y="0"/>
                </a:moveTo>
                <a:lnTo>
                  <a:pt x="473952" y="0"/>
                </a:lnTo>
                <a:lnTo>
                  <a:pt x="485840" y="161194"/>
                </a:lnTo>
                <a:cubicBezTo>
                  <a:pt x="552063" y="1147770"/>
                  <a:pt x="592441" y="3086737"/>
                  <a:pt x="523949" y="3672197"/>
                </a:cubicBezTo>
                <a:cubicBezTo>
                  <a:pt x="500842" y="3684557"/>
                  <a:pt x="477855" y="3697282"/>
                  <a:pt x="454748" y="3709642"/>
                </a:cubicBezTo>
                <a:lnTo>
                  <a:pt x="448224" y="3510471"/>
                </a:lnTo>
                <a:lnTo>
                  <a:pt x="443564" y="3408563"/>
                </a:lnTo>
                <a:lnTo>
                  <a:pt x="438902" y="3304407"/>
                </a:lnTo>
                <a:lnTo>
                  <a:pt x="433941" y="3198777"/>
                </a:lnTo>
                <a:lnTo>
                  <a:pt x="427584" y="3092510"/>
                </a:lnTo>
                <a:lnTo>
                  <a:pt x="420988" y="2984390"/>
                </a:lnTo>
                <a:lnTo>
                  <a:pt x="414330" y="2874401"/>
                </a:lnTo>
                <a:lnTo>
                  <a:pt x="406840" y="2762980"/>
                </a:lnTo>
                <a:lnTo>
                  <a:pt x="397745" y="2650566"/>
                </a:lnTo>
                <a:lnTo>
                  <a:pt x="389154" y="2536612"/>
                </a:lnTo>
                <a:lnTo>
                  <a:pt x="379225" y="2421642"/>
                </a:lnTo>
                <a:lnTo>
                  <a:pt x="368316" y="2305627"/>
                </a:lnTo>
                <a:lnTo>
                  <a:pt x="357466" y="2189233"/>
                </a:lnTo>
                <a:lnTo>
                  <a:pt x="344982" y="2071473"/>
                </a:lnTo>
                <a:lnTo>
                  <a:pt x="332466" y="1952216"/>
                </a:lnTo>
                <a:lnTo>
                  <a:pt x="319121" y="1833776"/>
                </a:lnTo>
                <a:lnTo>
                  <a:pt x="304408" y="1713948"/>
                </a:lnTo>
                <a:lnTo>
                  <a:pt x="288685" y="1592703"/>
                </a:lnTo>
                <a:lnTo>
                  <a:pt x="273050" y="1471451"/>
                </a:lnTo>
                <a:lnTo>
                  <a:pt x="255813" y="1350328"/>
                </a:lnTo>
                <a:lnTo>
                  <a:pt x="237060" y="1227080"/>
                </a:lnTo>
                <a:lnTo>
                  <a:pt x="218488" y="1106065"/>
                </a:lnTo>
                <a:lnTo>
                  <a:pt x="198221" y="982940"/>
                </a:lnTo>
                <a:lnTo>
                  <a:pt x="177152" y="858755"/>
                </a:lnTo>
                <a:lnTo>
                  <a:pt x="155551" y="736861"/>
                </a:lnTo>
                <a:lnTo>
                  <a:pt x="131782" y="613645"/>
                </a:lnTo>
                <a:lnTo>
                  <a:pt x="107123" y="490500"/>
                </a:lnTo>
                <a:lnTo>
                  <a:pt x="82552" y="367348"/>
                </a:lnTo>
                <a:lnTo>
                  <a:pt x="55608" y="244762"/>
                </a:lnTo>
                <a:lnTo>
                  <a:pt x="28130" y="122220"/>
                </a:lnTo>
                <a:lnTo>
                  <a:pt x="0" y="0"/>
                </a:lnTo>
                <a:close/>
              </a:path>
            </a:pathLst>
          </a:custGeom>
          <a:solidFill>
            <a:schemeClr val="tx1">
              <a:alpha val="20000"/>
            </a:schemeClr>
          </a:solidFill>
          <a:ln>
            <a:noFill/>
          </a:ln>
        </p:spPr>
        <p:txBody>
          <a:bodyPr rtlCol="0" anchor="ctr"/>
          <a:lstStyle/>
          <a:p>
            <a:pPr algn="ctr"/>
            <a:endParaRPr lang="en-US"/>
          </a:p>
        </p:txBody>
      </p:sp>
      <p:sp>
        <p:nvSpPr>
          <p:cNvPr id="20487" name="Freeform: Shape 75">
            <a:extLst>
              <a:ext uri="{FF2B5EF4-FFF2-40B4-BE49-F238E27FC236}">
                <a16:creationId xmlns:a16="http://schemas.microsoft.com/office/drawing/2014/main" id="{1FFB365B-E9DC-4859-B8AB-CB83EEBE4E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3743184" cy="6858001"/>
          </a:xfrm>
          <a:custGeom>
            <a:avLst/>
            <a:gdLst>
              <a:gd name="connsiteX0" fmla="*/ 3646196 w 4990911"/>
              <a:gd name="connsiteY0" fmla="*/ 0 h 6858001"/>
              <a:gd name="connsiteX1" fmla="*/ 4989734 w 4990911"/>
              <a:gd name="connsiteY1" fmla="*/ 0 h 6858001"/>
              <a:gd name="connsiteX2" fmla="*/ 4964689 w 4990911"/>
              <a:gd name="connsiteY2" fmla="*/ 155677 h 6858001"/>
              <a:gd name="connsiteX3" fmla="*/ 4940820 w 4990911"/>
              <a:gd name="connsiteY3" fmla="*/ 310668 h 6858001"/>
              <a:gd name="connsiteX4" fmla="*/ 4917456 w 4990911"/>
              <a:gd name="connsiteY4" fmla="*/ 466344 h 6858001"/>
              <a:gd name="connsiteX5" fmla="*/ 4897453 w 4990911"/>
              <a:gd name="connsiteY5" fmla="*/ 622707 h 6858001"/>
              <a:gd name="connsiteX6" fmla="*/ 4877282 w 4990911"/>
              <a:gd name="connsiteY6" fmla="*/ 778383 h 6858001"/>
              <a:gd name="connsiteX7" fmla="*/ 4858456 w 4990911"/>
              <a:gd name="connsiteY7" fmla="*/ 934746 h 6858001"/>
              <a:gd name="connsiteX8" fmla="*/ 4842320 w 4990911"/>
              <a:gd name="connsiteY8" fmla="*/ 1089051 h 6858001"/>
              <a:gd name="connsiteX9" fmla="*/ 4827024 w 4990911"/>
              <a:gd name="connsiteY9" fmla="*/ 1245413 h 6858001"/>
              <a:gd name="connsiteX10" fmla="*/ 4813072 w 4990911"/>
              <a:gd name="connsiteY10" fmla="*/ 1401090 h 6858001"/>
              <a:gd name="connsiteX11" fmla="*/ 4800970 w 4990911"/>
              <a:gd name="connsiteY11" fmla="*/ 1554023 h 6858001"/>
              <a:gd name="connsiteX12" fmla="*/ 4788867 w 4990911"/>
              <a:gd name="connsiteY12" fmla="*/ 1709014 h 6858001"/>
              <a:gd name="connsiteX13" fmla="*/ 4778782 w 4990911"/>
              <a:gd name="connsiteY13" fmla="*/ 1861947 h 6858001"/>
              <a:gd name="connsiteX14" fmla="*/ 4770882 w 4990911"/>
              <a:gd name="connsiteY14" fmla="*/ 2014881 h 6858001"/>
              <a:gd name="connsiteX15" fmla="*/ 4762645 w 4990911"/>
              <a:gd name="connsiteY15" fmla="*/ 2167128 h 6858001"/>
              <a:gd name="connsiteX16" fmla="*/ 4755754 w 4990911"/>
              <a:gd name="connsiteY16" fmla="*/ 2318004 h 6858001"/>
              <a:gd name="connsiteX17" fmla="*/ 4750879 w 4990911"/>
              <a:gd name="connsiteY17" fmla="*/ 2467509 h 6858001"/>
              <a:gd name="connsiteX18" fmla="*/ 4746677 w 4990911"/>
              <a:gd name="connsiteY18" fmla="*/ 2617013 h 6858001"/>
              <a:gd name="connsiteX19" fmla="*/ 4742643 w 4990911"/>
              <a:gd name="connsiteY19" fmla="*/ 2765146 h 6858001"/>
              <a:gd name="connsiteX20" fmla="*/ 4740794 w 4990911"/>
              <a:gd name="connsiteY20" fmla="*/ 2911221 h 6858001"/>
              <a:gd name="connsiteX21" fmla="*/ 4738777 w 4990911"/>
              <a:gd name="connsiteY21" fmla="*/ 3057297 h 6858001"/>
              <a:gd name="connsiteX22" fmla="*/ 4737768 w 4990911"/>
              <a:gd name="connsiteY22" fmla="*/ 3201315 h 6858001"/>
              <a:gd name="connsiteX23" fmla="*/ 4738777 w 4990911"/>
              <a:gd name="connsiteY23" fmla="*/ 3343961 h 6858001"/>
              <a:gd name="connsiteX24" fmla="*/ 4738777 w 4990911"/>
              <a:gd name="connsiteY24" fmla="*/ 3485236 h 6858001"/>
              <a:gd name="connsiteX25" fmla="*/ 4740794 w 4990911"/>
              <a:gd name="connsiteY25" fmla="*/ 3625139 h 6858001"/>
              <a:gd name="connsiteX26" fmla="*/ 4743819 w 4990911"/>
              <a:gd name="connsiteY26" fmla="*/ 3762299 h 6858001"/>
              <a:gd name="connsiteX27" fmla="*/ 4746677 w 4990911"/>
              <a:gd name="connsiteY27" fmla="*/ 3898087 h 6858001"/>
              <a:gd name="connsiteX28" fmla="*/ 4749871 w 4990911"/>
              <a:gd name="connsiteY28" fmla="*/ 4031133 h 6858001"/>
              <a:gd name="connsiteX29" fmla="*/ 4754745 w 4990911"/>
              <a:gd name="connsiteY29" fmla="*/ 4163492 h 6858001"/>
              <a:gd name="connsiteX30" fmla="*/ 4759956 w 4990911"/>
              <a:gd name="connsiteY30" fmla="*/ 4293793 h 6858001"/>
              <a:gd name="connsiteX31" fmla="*/ 4764662 w 4990911"/>
              <a:gd name="connsiteY31" fmla="*/ 4421352 h 6858001"/>
              <a:gd name="connsiteX32" fmla="*/ 4777942 w 4990911"/>
              <a:gd name="connsiteY32" fmla="*/ 4670298 h 6858001"/>
              <a:gd name="connsiteX33" fmla="*/ 4792061 w 4990911"/>
              <a:gd name="connsiteY33" fmla="*/ 4908956 h 6858001"/>
              <a:gd name="connsiteX34" fmla="*/ 4806853 w 4990911"/>
              <a:gd name="connsiteY34" fmla="*/ 5138013 h 6858001"/>
              <a:gd name="connsiteX35" fmla="*/ 4823158 w 4990911"/>
              <a:gd name="connsiteY35" fmla="*/ 5354726 h 6858001"/>
              <a:gd name="connsiteX36" fmla="*/ 4840135 w 4990911"/>
              <a:gd name="connsiteY36" fmla="*/ 5561838 h 6858001"/>
              <a:gd name="connsiteX37" fmla="*/ 4858456 w 4990911"/>
              <a:gd name="connsiteY37" fmla="*/ 5753862 h 6858001"/>
              <a:gd name="connsiteX38" fmla="*/ 4876442 w 4990911"/>
              <a:gd name="connsiteY38" fmla="*/ 5934227 h 6858001"/>
              <a:gd name="connsiteX39" fmla="*/ 4894427 w 4990911"/>
              <a:gd name="connsiteY39" fmla="*/ 6100191 h 6858001"/>
              <a:gd name="connsiteX40" fmla="*/ 4911404 w 4990911"/>
              <a:gd name="connsiteY40" fmla="*/ 6252438 h 6858001"/>
              <a:gd name="connsiteX41" fmla="*/ 4927541 w 4990911"/>
              <a:gd name="connsiteY41" fmla="*/ 6387541 h 6858001"/>
              <a:gd name="connsiteX42" fmla="*/ 4942837 w 4990911"/>
              <a:gd name="connsiteY42" fmla="*/ 6509613 h 6858001"/>
              <a:gd name="connsiteX43" fmla="*/ 4955612 w 4990911"/>
              <a:gd name="connsiteY43" fmla="*/ 6612483 h 6858001"/>
              <a:gd name="connsiteX44" fmla="*/ 4967714 w 4990911"/>
              <a:gd name="connsiteY44" fmla="*/ 6698894 h 6858001"/>
              <a:gd name="connsiteX45" fmla="*/ 4985028 w 4990911"/>
              <a:gd name="connsiteY45" fmla="*/ 6817538 h 6858001"/>
              <a:gd name="connsiteX46" fmla="*/ 4990911 w 4990911"/>
              <a:gd name="connsiteY46" fmla="*/ 6858000 h 6858001"/>
              <a:gd name="connsiteX47" fmla="*/ 4085557 w 4990911"/>
              <a:gd name="connsiteY47" fmla="*/ 6858000 h 6858001"/>
              <a:gd name="connsiteX48" fmla="*/ 4085557 w 4990911"/>
              <a:gd name="connsiteY48" fmla="*/ 6858001 h 6858001"/>
              <a:gd name="connsiteX49" fmla="*/ 0 w 4990911"/>
              <a:gd name="connsiteY49" fmla="*/ 6858001 h 6858001"/>
              <a:gd name="connsiteX50" fmla="*/ 0 w 4990911"/>
              <a:gd name="connsiteY50" fmla="*/ 1 h 6858001"/>
              <a:gd name="connsiteX51" fmla="*/ 3646196 w 4990911"/>
              <a:gd name="connsiteY51" fmla="*/ 1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4990911" h="6858001">
                <a:moveTo>
                  <a:pt x="3646196" y="0"/>
                </a:moveTo>
                <a:lnTo>
                  <a:pt x="4989734" y="0"/>
                </a:lnTo>
                <a:lnTo>
                  <a:pt x="4964689" y="155677"/>
                </a:lnTo>
                <a:lnTo>
                  <a:pt x="4940820" y="310668"/>
                </a:lnTo>
                <a:lnTo>
                  <a:pt x="4917456" y="466344"/>
                </a:lnTo>
                <a:lnTo>
                  <a:pt x="4897453" y="622707"/>
                </a:lnTo>
                <a:lnTo>
                  <a:pt x="4877282" y="778383"/>
                </a:lnTo>
                <a:lnTo>
                  <a:pt x="4858456" y="934746"/>
                </a:lnTo>
                <a:lnTo>
                  <a:pt x="4842320" y="1089051"/>
                </a:lnTo>
                <a:lnTo>
                  <a:pt x="4827024" y="1245413"/>
                </a:lnTo>
                <a:lnTo>
                  <a:pt x="4813072" y="1401090"/>
                </a:lnTo>
                <a:lnTo>
                  <a:pt x="4800970" y="1554023"/>
                </a:lnTo>
                <a:lnTo>
                  <a:pt x="4788867" y="1709014"/>
                </a:lnTo>
                <a:lnTo>
                  <a:pt x="4778782" y="1861947"/>
                </a:lnTo>
                <a:lnTo>
                  <a:pt x="4770882" y="2014881"/>
                </a:lnTo>
                <a:lnTo>
                  <a:pt x="4762645" y="2167128"/>
                </a:lnTo>
                <a:lnTo>
                  <a:pt x="4755754" y="2318004"/>
                </a:lnTo>
                <a:lnTo>
                  <a:pt x="4750879" y="2467509"/>
                </a:lnTo>
                <a:lnTo>
                  <a:pt x="4746677" y="2617013"/>
                </a:lnTo>
                <a:lnTo>
                  <a:pt x="4742643" y="2765146"/>
                </a:lnTo>
                <a:lnTo>
                  <a:pt x="4740794" y="2911221"/>
                </a:lnTo>
                <a:lnTo>
                  <a:pt x="4738777" y="3057297"/>
                </a:lnTo>
                <a:lnTo>
                  <a:pt x="4737768" y="3201315"/>
                </a:lnTo>
                <a:lnTo>
                  <a:pt x="4738777" y="3343961"/>
                </a:lnTo>
                <a:lnTo>
                  <a:pt x="4738777" y="3485236"/>
                </a:lnTo>
                <a:lnTo>
                  <a:pt x="4740794" y="3625139"/>
                </a:lnTo>
                <a:lnTo>
                  <a:pt x="4743819" y="3762299"/>
                </a:lnTo>
                <a:lnTo>
                  <a:pt x="4746677" y="3898087"/>
                </a:lnTo>
                <a:lnTo>
                  <a:pt x="4749871" y="4031133"/>
                </a:lnTo>
                <a:lnTo>
                  <a:pt x="4754745" y="4163492"/>
                </a:lnTo>
                <a:lnTo>
                  <a:pt x="4759956" y="4293793"/>
                </a:lnTo>
                <a:lnTo>
                  <a:pt x="4764662" y="4421352"/>
                </a:lnTo>
                <a:lnTo>
                  <a:pt x="4777942" y="4670298"/>
                </a:lnTo>
                <a:lnTo>
                  <a:pt x="4792061" y="4908956"/>
                </a:lnTo>
                <a:lnTo>
                  <a:pt x="4806853" y="5138013"/>
                </a:lnTo>
                <a:lnTo>
                  <a:pt x="4823158" y="5354726"/>
                </a:lnTo>
                <a:lnTo>
                  <a:pt x="4840135" y="5561838"/>
                </a:lnTo>
                <a:lnTo>
                  <a:pt x="4858456" y="5753862"/>
                </a:lnTo>
                <a:lnTo>
                  <a:pt x="4876442" y="5934227"/>
                </a:lnTo>
                <a:lnTo>
                  <a:pt x="4894427" y="6100191"/>
                </a:lnTo>
                <a:lnTo>
                  <a:pt x="4911404" y="6252438"/>
                </a:lnTo>
                <a:lnTo>
                  <a:pt x="4927541" y="6387541"/>
                </a:lnTo>
                <a:lnTo>
                  <a:pt x="4942837" y="6509613"/>
                </a:lnTo>
                <a:lnTo>
                  <a:pt x="4955612" y="6612483"/>
                </a:lnTo>
                <a:lnTo>
                  <a:pt x="4967714" y="6698894"/>
                </a:lnTo>
                <a:lnTo>
                  <a:pt x="4985028" y="6817538"/>
                </a:lnTo>
                <a:lnTo>
                  <a:pt x="4990911" y="6858000"/>
                </a:lnTo>
                <a:lnTo>
                  <a:pt x="4085557" y="6858000"/>
                </a:lnTo>
                <a:lnTo>
                  <a:pt x="4085557" y="6858001"/>
                </a:lnTo>
                <a:lnTo>
                  <a:pt x="0" y="6858001"/>
                </a:lnTo>
                <a:lnTo>
                  <a:pt x="0" y="1"/>
                </a:lnTo>
                <a:lnTo>
                  <a:pt x="3646196" y="1"/>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488" name="Rectangle 77">
            <a:extLst>
              <a:ext uri="{FF2B5EF4-FFF2-40B4-BE49-F238E27FC236}">
                <a16:creationId xmlns:a16="http://schemas.microsoft.com/office/drawing/2014/main" id="{8ADAB9C8-EB37-4914-A699-C716FC8FE4F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828359" y="0"/>
            <a:ext cx="51435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0482" name="Rectangle 2"/>
          <p:cNvSpPr>
            <a:spLocks noGrp="1" noChangeArrowheads="1"/>
          </p:cNvSpPr>
          <p:nvPr>
            <p:ph type="title"/>
          </p:nvPr>
        </p:nvSpPr>
        <p:spPr>
          <a:xfrm>
            <a:off x="489857" y="1645920"/>
            <a:ext cx="2642159" cy="4470821"/>
          </a:xfrm>
        </p:spPr>
        <p:txBody>
          <a:bodyPr>
            <a:normAutofit/>
          </a:bodyPr>
          <a:lstStyle/>
          <a:p>
            <a:pPr algn="r" eaLnBrk="1" hangingPunct="1">
              <a:lnSpc>
                <a:spcPct val="90000"/>
              </a:lnSpc>
              <a:defRPr/>
            </a:pPr>
            <a:r>
              <a:rPr lang="en-US" sz="2900" dirty="0">
                <a:solidFill>
                  <a:schemeClr val="bg2"/>
                </a:solidFill>
                <a:ea typeface="+mj-ea"/>
                <a:cs typeface="+mj-cs"/>
              </a:rPr>
              <a:t>Roles Board Members Play in  Creating Effective Fundraising Programs</a:t>
            </a:r>
          </a:p>
        </p:txBody>
      </p:sp>
      <p:sp>
        <p:nvSpPr>
          <p:cNvPr id="2" name="Rectangle 3"/>
          <p:cNvSpPr>
            <a:spLocks noGrp="1" noChangeArrowheads="1"/>
          </p:cNvSpPr>
          <p:nvPr>
            <p:ph idx="1"/>
          </p:nvPr>
        </p:nvSpPr>
        <p:spPr>
          <a:xfrm>
            <a:off x="3903081" y="1143000"/>
            <a:ext cx="4702076" cy="4973741"/>
          </a:xfrm>
        </p:spPr>
        <p:txBody>
          <a:bodyPr>
            <a:noAutofit/>
          </a:bodyPr>
          <a:lstStyle/>
          <a:p>
            <a:pPr eaLnBrk="1" hangingPunct="1"/>
            <a:r>
              <a:rPr lang="en-US" sz="2400" dirty="0">
                <a:latin typeface="+mn-lt"/>
              </a:rPr>
              <a:t>Ambassadors</a:t>
            </a:r>
          </a:p>
          <a:p>
            <a:pPr lvl="1" eaLnBrk="1" hangingPunct="1"/>
            <a:r>
              <a:rPr lang="en-US" sz="2400" dirty="0">
                <a:latin typeface="+mn-lt"/>
              </a:rPr>
              <a:t>Making friends</a:t>
            </a:r>
          </a:p>
          <a:p>
            <a:pPr lvl="1" eaLnBrk="1" hangingPunct="1"/>
            <a:r>
              <a:rPr lang="en-US" sz="2400" dirty="0">
                <a:latin typeface="+mn-lt"/>
              </a:rPr>
              <a:t>Building relationships</a:t>
            </a:r>
          </a:p>
          <a:p>
            <a:pPr eaLnBrk="1" hangingPunct="1"/>
            <a:r>
              <a:rPr lang="en-US" sz="2400" dirty="0">
                <a:latin typeface="+mn-lt"/>
              </a:rPr>
              <a:t>Advocates</a:t>
            </a:r>
          </a:p>
          <a:p>
            <a:pPr lvl="1" eaLnBrk="1" hangingPunct="1"/>
            <a:r>
              <a:rPr lang="en-US" sz="2400" dirty="0">
                <a:latin typeface="+mn-lt"/>
              </a:rPr>
              <a:t>Making the case (formal and informal)</a:t>
            </a:r>
          </a:p>
          <a:p>
            <a:pPr lvl="1" eaLnBrk="1" hangingPunct="1"/>
            <a:r>
              <a:rPr lang="en-US" sz="2400" dirty="0">
                <a:latin typeface="+mn-lt"/>
              </a:rPr>
              <a:t>Key to solid board recruitment</a:t>
            </a:r>
          </a:p>
          <a:p>
            <a:pPr eaLnBrk="1" hangingPunct="1"/>
            <a:r>
              <a:rPr lang="en-US" sz="2400" dirty="0">
                <a:latin typeface="+mn-lt"/>
              </a:rPr>
              <a:t>Askers</a:t>
            </a:r>
          </a:p>
          <a:p>
            <a:pPr lvl="1" eaLnBrk="1" hangingPunct="1"/>
            <a:r>
              <a:rPr lang="en-US" sz="2400" dirty="0">
                <a:latin typeface="+mn-lt"/>
              </a:rPr>
              <a:t>Making the ask</a:t>
            </a:r>
          </a:p>
          <a:p>
            <a:pPr lvl="1" eaLnBrk="1" hangingPunct="1"/>
            <a:r>
              <a:rPr lang="ja-JP" altLang="en-US" sz="2400">
                <a:latin typeface="+mn-lt"/>
              </a:rPr>
              <a:t>“</a:t>
            </a:r>
            <a:r>
              <a:rPr lang="en-US" altLang="ja-JP" sz="2400" dirty="0">
                <a:latin typeface="+mn-lt"/>
              </a:rPr>
              <a:t>Front line</a:t>
            </a:r>
            <a:r>
              <a:rPr lang="ja-JP" altLang="en-US" sz="2400">
                <a:latin typeface="+mn-lt"/>
              </a:rPr>
              <a:t>”</a:t>
            </a:r>
            <a:r>
              <a:rPr lang="en-US" altLang="ja-JP" sz="2400" dirty="0">
                <a:latin typeface="+mn-lt"/>
              </a:rPr>
              <a:t> fund raisers</a:t>
            </a:r>
            <a:endParaRPr lang="en-US" sz="2400" dirty="0">
              <a:latin typeface="+mn-lt"/>
            </a:endParaRPr>
          </a:p>
        </p:txBody>
      </p:sp>
      <p:sp>
        <p:nvSpPr>
          <p:cNvPr id="3" name="Slide Number Placeholder 2">
            <a:extLst>
              <a:ext uri="{FF2B5EF4-FFF2-40B4-BE49-F238E27FC236}">
                <a16:creationId xmlns:a16="http://schemas.microsoft.com/office/drawing/2014/main" id="{37E1E6ED-300E-BF4A-BE7B-A4949C06A19A}"/>
              </a:ext>
            </a:extLst>
          </p:cNvPr>
          <p:cNvSpPr>
            <a:spLocks noGrp="1"/>
          </p:cNvSpPr>
          <p:nvPr>
            <p:ph type="sldNum" sz="quarter" idx="12"/>
          </p:nvPr>
        </p:nvSpPr>
        <p:spPr/>
        <p:txBody>
          <a:bodyPr/>
          <a:lstStyle/>
          <a:p>
            <a:pPr>
              <a:defRPr/>
            </a:pPr>
            <a:fld id="{508B6034-89EC-C147-BA13-07F9EAB1A2E2}" type="slidenum">
              <a:rPr lang="en-US" smtClean="0"/>
              <a:pPr>
                <a:defRPr/>
              </a:pPr>
              <a:t>6</a:t>
            </a:fld>
            <a:endParaRPr lang="en-US"/>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69000"/>
                <a:hueMod val="108000"/>
                <a:satMod val="164000"/>
                <a:lumMod val="74000"/>
              </a:schemeClr>
              <a:schemeClr val="bg2">
                <a:tint val="96000"/>
                <a:hueMod val="88000"/>
                <a:satMod val="140000"/>
                <a:lumMod val="132000"/>
              </a:schemeClr>
            </a:duotone>
          </a:blip>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88001" y="629266"/>
            <a:ext cx="5121384" cy="1123334"/>
          </a:xfrm>
        </p:spPr>
        <p:txBody>
          <a:bodyPr>
            <a:normAutofit/>
          </a:bodyPr>
          <a:lstStyle/>
          <a:p>
            <a:pPr eaLnBrk="1" hangingPunct="1">
              <a:lnSpc>
                <a:spcPct val="90000"/>
              </a:lnSpc>
              <a:defRPr/>
            </a:pPr>
            <a:r>
              <a:rPr lang="en-US" sz="2600" dirty="0">
                <a:ea typeface="+mj-ea"/>
                <a:cs typeface="+mj-cs"/>
              </a:rPr>
              <a:t>In Your AAA Roles</a:t>
            </a:r>
            <a:br>
              <a:rPr lang="en-US" sz="2600" dirty="0">
                <a:ea typeface="+mj-ea"/>
                <a:cs typeface="+mj-cs"/>
              </a:rPr>
            </a:br>
            <a:r>
              <a:rPr lang="en-US" sz="2600" dirty="0">
                <a:ea typeface="+mj-ea"/>
                <a:cs typeface="+mj-cs"/>
              </a:rPr>
              <a:t>Rely on These Proven Principles</a:t>
            </a:r>
          </a:p>
        </p:txBody>
      </p:sp>
      <p:pic>
        <p:nvPicPr>
          <p:cNvPr id="22533" name="Picture 22532" descr="One in a crowd">
            <a:extLst>
              <a:ext uri="{FF2B5EF4-FFF2-40B4-BE49-F238E27FC236}">
                <a16:creationId xmlns:a16="http://schemas.microsoft.com/office/drawing/2014/main" id="{FF2F7F83-F74E-4E63-91EB-3E3C7345AFE4}"/>
              </a:ext>
            </a:extLst>
          </p:cNvPr>
          <p:cNvPicPr>
            <a:picLocks noChangeAspect="1"/>
          </p:cNvPicPr>
          <p:nvPr/>
        </p:nvPicPr>
        <p:blipFill rotWithShape="1">
          <a:blip r:embed="rId3"/>
          <a:srcRect l="37449" r="29259"/>
          <a:stretch/>
        </p:blipFill>
        <p:spPr>
          <a:xfrm>
            <a:off x="6101895" y="10"/>
            <a:ext cx="3044211" cy="6857990"/>
          </a:xfrm>
          <a:prstGeom prst="rect">
            <a:avLst/>
          </a:prstGeom>
        </p:spPr>
      </p:pic>
      <p:sp>
        <p:nvSpPr>
          <p:cNvPr id="73" name="Rectangle 72">
            <a:extLst>
              <a:ext uri="{FF2B5EF4-FFF2-40B4-BE49-F238E27FC236}">
                <a16:creationId xmlns:a16="http://schemas.microsoft.com/office/drawing/2014/main" id="{14701A01-E306-48FB-A661-2335BB38BA3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828359" y="0"/>
            <a:ext cx="51435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2530" name="Content Placeholder 2"/>
          <p:cNvSpPr>
            <a:spLocks noGrp="1"/>
          </p:cNvSpPr>
          <p:nvPr>
            <p:ph idx="1"/>
          </p:nvPr>
        </p:nvSpPr>
        <p:spPr>
          <a:xfrm>
            <a:off x="488001" y="1981200"/>
            <a:ext cx="5121384" cy="4267199"/>
          </a:xfrm>
        </p:spPr>
        <p:txBody>
          <a:bodyPr>
            <a:normAutofit lnSpcReduction="10000"/>
          </a:bodyPr>
          <a:lstStyle/>
          <a:p>
            <a:pPr eaLnBrk="1" hangingPunct="1">
              <a:lnSpc>
                <a:spcPct val="90000"/>
              </a:lnSpc>
            </a:pPr>
            <a:r>
              <a:rPr lang="en-US" dirty="0">
                <a:latin typeface="+mn-lt"/>
              </a:rPr>
              <a:t>People give because you meet needs, not because you have needs</a:t>
            </a:r>
          </a:p>
          <a:p>
            <a:pPr eaLnBrk="1" hangingPunct="1">
              <a:lnSpc>
                <a:spcPct val="90000"/>
              </a:lnSpc>
            </a:pPr>
            <a:r>
              <a:rPr lang="en-US" dirty="0">
                <a:latin typeface="+mn-lt"/>
              </a:rPr>
              <a:t>A gift </a:t>
            </a:r>
            <a:r>
              <a:rPr lang="en-US" i="1" dirty="0">
                <a:latin typeface="+mn-lt"/>
              </a:rPr>
              <a:t>to</a:t>
            </a:r>
            <a:r>
              <a:rPr lang="en-US" dirty="0">
                <a:latin typeface="+mn-lt"/>
              </a:rPr>
              <a:t> your organization is a gift </a:t>
            </a:r>
            <a:r>
              <a:rPr lang="en-US" i="1" dirty="0">
                <a:latin typeface="+mn-lt"/>
              </a:rPr>
              <a:t>through</a:t>
            </a:r>
            <a:r>
              <a:rPr lang="en-US" dirty="0">
                <a:latin typeface="+mn-lt"/>
              </a:rPr>
              <a:t> your organization into the community</a:t>
            </a:r>
          </a:p>
          <a:p>
            <a:pPr eaLnBrk="1" hangingPunct="1">
              <a:lnSpc>
                <a:spcPct val="90000"/>
              </a:lnSpc>
            </a:pPr>
            <a:r>
              <a:rPr lang="en-US" dirty="0">
                <a:latin typeface="+mn-lt"/>
              </a:rPr>
              <a:t>All philanthropy is based in (shared) values and is increasingly about issues, not institutions (it is not about you…)</a:t>
            </a:r>
          </a:p>
          <a:p>
            <a:pPr eaLnBrk="1" hangingPunct="1">
              <a:lnSpc>
                <a:spcPct val="90000"/>
              </a:lnSpc>
            </a:pPr>
            <a:r>
              <a:rPr lang="en-US" dirty="0">
                <a:latin typeface="+mn-lt"/>
              </a:rPr>
              <a:t>Fundraising is not about money -  it is about relationships based on shared values</a:t>
            </a:r>
          </a:p>
          <a:p>
            <a:pPr lvl="1" eaLnBrk="1" hangingPunct="1">
              <a:lnSpc>
                <a:spcPct val="90000"/>
              </a:lnSpc>
            </a:pPr>
            <a:r>
              <a:rPr lang="en-US" sz="1600" dirty="0">
                <a:latin typeface="+mn-lt"/>
              </a:rPr>
              <a:t>These principles and the following diagram copyright Kay Sprinkel Grace</a:t>
            </a:r>
          </a:p>
          <a:p>
            <a:pPr eaLnBrk="1" hangingPunct="1">
              <a:lnSpc>
                <a:spcPct val="90000"/>
              </a:lnSpc>
            </a:pPr>
            <a:endParaRPr lang="en-US" dirty="0">
              <a:latin typeface="Arial Narrow" charset="0"/>
            </a:endParaRPr>
          </a:p>
        </p:txBody>
      </p:sp>
      <p:sp>
        <p:nvSpPr>
          <p:cNvPr id="3" name="Slide Number Placeholder 2">
            <a:extLst>
              <a:ext uri="{FF2B5EF4-FFF2-40B4-BE49-F238E27FC236}">
                <a16:creationId xmlns:a16="http://schemas.microsoft.com/office/drawing/2014/main" id="{430E5DDE-117D-764C-8D20-A76107F263CA}"/>
              </a:ext>
            </a:extLst>
          </p:cNvPr>
          <p:cNvSpPr>
            <a:spLocks noGrp="1"/>
          </p:cNvSpPr>
          <p:nvPr>
            <p:ph type="sldNum" sz="quarter" idx="12"/>
          </p:nvPr>
        </p:nvSpPr>
        <p:spPr/>
        <p:txBody>
          <a:bodyPr/>
          <a:lstStyle/>
          <a:p>
            <a:pPr>
              <a:defRPr/>
            </a:pPr>
            <a:fld id="{508B6034-89EC-C147-BA13-07F9EAB1A2E2}" type="slidenum">
              <a:rPr lang="en-US" smtClean="0"/>
              <a:pPr>
                <a:defRPr/>
              </a:pPr>
              <a:t>7</a:t>
            </a:fld>
            <a:endParaRPr lang="en-US"/>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Oval 2"/>
          <p:cNvSpPr>
            <a:spLocks noChangeArrowheads="1"/>
          </p:cNvSpPr>
          <p:nvPr/>
        </p:nvSpPr>
        <p:spPr bwMode="auto">
          <a:xfrm rot="-775283">
            <a:off x="3768725" y="4414838"/>
            <a:ext cx="4271963" cy="1528762"/>
          </a:xfrm>
          <a:prstGeom prst="ellipse">
            <a:avLst/>
          </a:prstGeom>
          <a:solidFill>
            <a:srgbClr val="000099"/>
          </a:solidFill>
          <a:ln>
            <a:noFill/>
          </a:ln>
          <a:extLst>
            <a:ext uri="{91240B29-F687-4f45-9708-019B960494DF}">
              <a14:hiddenLine xmlns="" xmlns:a14="http://schemas.microsoft.com/office/drawing/2010/main" w="9525">
                <a:solidFill>
                  <a:srgbClr val="000000"/>
                </a:solidFill>
                <a:round/>
                <a:headEnd/>
                <a:tailEnd/>
              </a14:hiddenLine>
            </a:ext>
          </a:extLst>
        </p:spPr>
        <p:txBody>
          <a:bodyPr wrap="none" anchor="ctr"/>
          <a:lstStyle/>
          <a:p>
            <a:endParaRPr lang="en-US"/>
          </a:p>
        </p:txBody>
      </p:sp>
      <p:grpSp>
        <p:nvGrpSpPr>
          <p:cNvPr id="23554" name="Group 3"/>
          <p:cNvGrpSpPr>
            <a:grpSpLocks/>
          </p:cNvGrpSpPr>
          <p:nvPr/>
        </p:nvGrpSpPr>
        <p:grpSpPr bwMode="auto">
          <a:xfrm>
            <a:off x="2938463" y="1300163"/>
            <a:ext cx="3522662" cy="4787900"/>
            <a:chOff x="1835" y="819"/>
            <a:chExt cx="2074" cy="3016"/>
          </a:xfrm>
        </p:grpSpPr>
        <p:sp>
          <p:nvSpPr>
            <p:cNvPr id="23570" name="Oval 4"/>
            <p:cNvSpPr>
              <a:spLocks noChangeArrowheads="1"/>
            </p:cNvSpPr>
            <p:nvPr/>
          </p:nvSpPr>
          <p:spPr bwMode="auto">
            <a:xfrm>
              <a:off x="1835" y="819"/>
              <a:ext cx="2074" cy="3016"/>
            </a:xfrm>
            <a:prstGeom prst="ellipse">
              <a:avLst/>
            </a:prstGeom>
            <a:gradFill rotWithShape="0">
              <a:gsLst>
                <a:gs pos="0">
                  <a:srgbClr val="FFCC00"/>
                </a:gs>
                <a:gs pos="100000">
                  <a:srgbClr val="B27804"/>
                </a:gs>
              </a:gsLst>
              <a:lin ang="2700000" scaled="1"/>
            </a:gradFill>
            <a:ln>
              <a:noFill/>
            </a:ln>
            <a:extLst>
              <a:ext uri="{91240B29-F687-4f45-9708-019B960494DF}">
                <a14:hiddenLine xmlns="" xmlns:a14="http://schemas.microsoft.com/office/drawing/2010/main" w="9525">
                  <a:solidFill>
                    <a:srgbClr val="000000"/>
                  </a:solidFill>
                  <a:round/>
                  <a:headEnd/>
                  <a:tailEnd/>
                </a14:hiddenLine>
              </a:ext>
            </a:extLst>
          </p:spPr>
          <p:txBody>
            <a:bodyPr wrap="none" anchor="ctr"/>
            <a:lstStyle/>
            <a:p>
              <a:endParaRPr lang="en-US"/>
            </a:p>
          </p:txBody>
        </p:sp>
        <p:sp>
          <p:nvSpPr>
            <p:cNvPr id="23571" name="Oval 5"/>
            <p:cNvSpPr>
              <a:spLocks noChangeArrowheads="1"/>
            </p:cNvSpPr>
            <p:nvPr/>
          </p:nvSpPr>
          <p:spPr bwMode="auto">
            <a:xfrm>
              <a:off x="1885" y="861"/>
              <a:ext cx="1972" cy="2939"/>
            </a:xfrm>
            <a:prstGeom prst="ellipse">
              <a:avLst/>
            </a:prstGeom>
            <a:gradFill rotWithShape="0">
              <a:gsLst>
                <a:gs pos="0">
                  <a:srgbClr val="B27804"/>
                </a:gs>
                <a:gs pos="100000">
                  <a:srgbClr val="FFCC00"/>
                </a:gs>
              </a:gsLst>
              <a:lin ang="2700000" scaled="1"/>
            </a:gradFill>
            <a:ln>
              <a:noFill/>
            </a:ln>
            <a:extLst>
              <a:ext uri="{91240B29-F687-4f45-9708-019B960494DF}">
                <a14:hiddenLine xmlns="" xmlns:a14="http://schemas.microsoft.com/office/drawing/2010/main" w="9525">
                  <a:solidFill>
                    <a:srgbClr val="000000"/>
                  </a:solidFill>
                  <a:round/>
                  <a:headEnd/>
                  <a:tailEnd/>
                </a14:hiddenLine>
              </a:ext>
            </a:extLst>
          </p:spPr>
          <p:txBody>
            <a:bodyPr wrap="none" anchor="ctr"/>
            <a:lstStyle/>
            <a:p>
              <a:endParaRPr lang="en-US"/>
            </a:p>
          </p:txBody>
        </p:sp>
      </p:grpSp>
      <p:sp>
        <p:nvSpPr>
          <p:cNvPr id="23555" name="Oval 6"/>
          <p:cNvSpPr>
            <a:spLocks noChangeArrowheads="1"/>
          </p:cNvSpPr>
          <p:nvPr/>
        </p:nvSpPr>
        <p:spPr bwMode="auto">
          <a:xfrm>
            <a:off x="3397250" y="2760663"/>
            <a:ext cx="2790825" cy="3200400"/>
          </a:xfrm>
          <a:prstGeom prst="ellipse">
            <a:avLst/>
          </a:prstGeom>
          <a:gradFill rotWithShape="0">
            <a:gsLst>
              <a:gs pos="0">
                <a:srgbClr val="B27804"/>
              </a:gs>
              <a:gs pos="100000">
                <a:srgbClr val="2B1D01"/>
              </a:gs>
            </a:gsLst>
            <a:lin ang="2700000" scaled="1"/>
          </a:gradFill>
          <a:ln>
            <a:noFill/>
          </a:ln>
          <a:extLst>
            <a:ext uri="{91240B29-F687-4f45-9708-019B960494DF}">
              <a14:hiddenLine xmlns="" xmlns:a14="http://schemas.microsoft.com/office/drawing/2010/main" w="9525">
                <a:solidFill>
                  <a:srgbClr val="000000"/>
                </a:solidFill>
                <a:round/>
                <a:headEnd/>
                <a:tailEnd/>
              </a14:hiddenLine>
            </a:ext>
          </a:extLst>
        </p:spPr>
        <p:txBody>
          <a:bodyPr wrap="none" anchor="ctr"/>
          <a:lstStyle/>
          <a:p>
            <a:endParaRPr lang="en-US"/>
          </a:p>
        </p:txBody>
      </p:sp>
      <p:grpSp>
        <p:nvGrpSpPr>
          <p:cNvPr id="23556" name="Group 7"/>
          <p:cNvGrpSpPr>
            <a:grpSpLocks/>
          </p:cNvGrpSpPr>
          <p:nvPr/>
        </p:nvGrpSpPr>
        <p:grpSpPr bwMode="auto">
          <a:xfrm>
            <a:off x="3302000" y="2654300"/>
            <a:ext cx="2790825" cy="3316288"/>
            <a:chOff x="1835" y="819"/>
            <a:chExt cx="2074" cy="3016"/>
          </a:xfrm>
        </p:grpSpPr>
        <p:sp>
          <p:nvSpPr>
            <p:cNvPr id="23568" name="Oval 8"/>
            <p:cNvSpPr>
              <a:spLocks noChangeArrowheads="1"/>
            </p:cNvSpPr>
            <p:nvPr/>
          </p:nvSpPr>
          <p:spPr bwMode="auto">
            <a:xfrm>
              <a:off x="1835" y="819"/>
              <a:ext cx="2074" cy="3016"/>
            </a:xfrm>
            <a:prstGeom prst="ellipse">
              <a:avLst/>
            </a:prstGeom>
            <a:gradFill rotWithShape="0">
              <a:gsLst>
                <a:gs pos="0">
                  <a:srgbClr val="FFCC00"/>
                </a:gs>
                <a:gs pos="100000">
                  <a:srgbClr val="B27804"/>
                </a:gs>
              </a:gsLst>
              <a:lin ang="2700000" scaled="1"/>
            </a:gradFill>
            <a:ln>
              <a:noFill/>
            </a:ln>
            <a:extLst>
              <a:ext uri="{91240B29-F687-4f45-9708-019B960494DF}">
                <a14:hiddenLine xmlns="" xmlns:a14="http://schemas.microsoft.com/office/drawing/2010/main" w="9525">
                  <a:solidFill>
                    <a:srgbClr val="000000"/>
                  </a:solidFill>
                  <a:round/>
                  <a:headEnd/>
                  <a:tailEnd/>
                </a14:hiddenLine>
              </a:ext>
            </a:extLst>
          </p:spPr>
          <p:txBody>
            <a:bodyPr wrap="none" anchor="ctr"/>
            <a:lstStyle/>
            <a:p>
              <a:endParaRPr lang="en-US"/>
            </a:p>
          </p:txBody>
        </p:sp>
        <p:sp>
          <p:nvSpPr>
            <p:cNvPr id="23569" name="Oval 9"/>
            <p:cNvSpPr>
              <a:spLocks noChangeArrowheads="1"/>
            </p:cNvSpPr>
            <p:nvPr/>
          </p:nvSpPr>
          <p:spPr bwMode="auto">
            <a:xfrm>
              <a:off x="1885" y="861"/>
              <a:ext cx="1972" cy="2939"/>
            </a:xfrm>
            <a:prstGeom prst="ellipse">
              <a:avLst/>
            </a:prstGeom>
            <a:gradFill rotWithShape="0">
              <a:gsLst>
                <a:gs pos="0">
                  <a:srgbClr val="B27804"/>
                </a:gs>
                <a:gs pos="100000">
                  <a:srgbClr val="FFCC00"/>
                </a:gs>
              </a:gsLst>
              <a:lin ang="2700000" scaled="1"/>
            </a:gradFill>
            <a:ln>
              <a:noFill/>
            </a:ln>
            <a:extLst>
              <a:ext uri="{91240B29-F687-4f45-9708-019B960494DF}">
                <a14:hiddenLine xmlns="" xmlns:a14="http://schemas.microsoft.com/office/drawing/2010/main" w="9525">
                  <a:solidFill>
                    <a:srgbClr val="000000"/>
                  </a:solidFill>
                  <a:round/>
                  <a:headEnd/>
                  <a:tailEnd/>
                </a14:hiddenLine>
              </a:ext>
            </a:extLst>
          </p:spPr>
          <p:txBody>
            <a:bodyPr wrap="none" anchor="ctr"/>
            <a:lstStyle/>
            <a:p>
              <a:endParaRPr lang="en-US"/>
            </a:p>
          </p:txBody>
        </p:sp>
      </p:grpSp>
      <p:sp>
        <p:nvSpPr>
          <p:cNvPr id="23557" name="Oval 10"/>
          <p:cNvSpPr>
            <a:spLocks noChangeArrowheads="1"/>
          </p:cNvSpPr>
          <p:nvPr/>
        </p:nvSpPr>
        <p:spPr bwMode="auto">
          <a:xfrm>
            <a:off x="3721100" y="3822700"/>
            <a:ext cx="2106613" cy="2041525"/>
          </a:xfrm>
          <a:prstGeom prst="ellipse">
            <a:avLst/>
          </a:prstGeom>
          <a:gradFill rotWithShape="0">
            <a:gsLst>
              <a:gs pos="0">
                <a:srgbClr val="B27804"/>
              </a:gs>
              <a:gs pos="100000">
                <a:srgbClr val="523802"/>
              </a:gs>
            </a:gsLst>
            <a:lin ang="2700000" scaled="1"/>
          </a:gradFill>
          <a:ln>
            <a:noFill/>
          </a:ln>
          <a:extLst>
            <a:ext uri="{91240B29-F687-4f45-9708-019B960494DF}">
              <a14:hiddenLine xmlns="" xmlns:a14="http://schemas.microsoft.com/office/drawing/2010/main" w="9525">
                <a:solidFill>
                  <a:srgbClr val="000000"/>
                </a:solidFill>
                <a:round/>
                <a:headEnd/>
                <a:tailEnd/>
              </a14:hiddenLine>
            </a:ext>
          </a:extLst>
        </p:spPr>
        <p:txBody>
          <a:bodyPr wrap="none" anchor="ctr"/>
          <a:lstStyle/>
          <a:p>
            <a:endParaRPr lang="en-US"/>
          </a:p>
        </p:txBody>
      </p:sp>
      <p:grpSp>
        <p:nvGrpSpPr>
          <p:cNvPr id="23558" name="Group 11"/>
          <p:cNvGrpSpPr>
            <a:grpSpLocks/>
          </p:cNvGrpSpPr>
          <p:nvPr/>
        </p:nvGrpSpPr>
        <p:grpSpPr bwMode="auto">
          <a:xfrm>
            <a:off x="3675063" y="3757613"/>
            <a:ext cx="2049462" cy="2098675"/>
            <a:chOff x="1835" y="819"/>
            <a:chExt cx="2074" cy="3016"/>
          </a:xfrm>
        </p:grpSpPr>
        <p:sp>
          <p:nvSpPr>
            <p:cNvPr id="23566" name="Oval 12"/>
            <p:cNvSpPr>
              <a:spLocks noChangeArrowheads="1"/>
            </p:cNvSpPr>
            <p:nvPr/>
          </p:nvSpPr>
          <p:spPr bwMode="auto">
            <a:xfrm>
              <a:off x="1835" y="819"/>
              <a:ext cx="2074" cy="3016"/>
            </a:xfrm>
            <a:prstGeom prst="ellipse">
              <a:avLst/>
            </a:prstGeom>
            <a:gradFill rotWithShape="0">
              <a:gsLst>
                <a:gs pos="0">
                  <a:srgbClr val="FFCC00"/>
                </a:gs>
                <a:gs pos="100000">
                  <a:srgbClr val="B27804"/>
                </a:gs>
              </a:gsLst>
              <a:lin ang="2700000" scaled="1"/>
            </a:gradFill>
            <a:ln>
              <a:noFill/>
            </a:ln>
            <a:extLst>
              <a:ext uri="{91240B29-F687-4f45-9708-019B960494DF}">
                <a14:hiddenLine xmlns="" xmlns:a14="http://schemas.microsoft.com/office/drawing/2010/main" w="9525">
                  <a:solidFill>
                    <a:srgbClr val="000000"/>
                  </a:solidFill>
                  <a:round/>
                  <a:headEnd/>
                  <a:tailEnd/>
                </a14:hiddenLine>
              </a:ext>
            </a:extLst>
          </p:spPr>
          <p:txBody>
            <a:bodyPr wrap="none" anchor="ctr"/>
            <a:lstStyle/>
            <a:p>
              <a:endParaRPr lang="en-US"/>
            </a:p>
          </p:txBody>
        </p:sp>
        <p:sp>
          <p:nvSpPr>
            <p:cNvPr id="23567" name="Oval 13"/>
            <p:cNvSpPr>
              <a:spLocks noChangeArrowheads="1"/>
            </p:cNvSpPr>
            <p:nvPr/>
          </p:nvSpPr>
          <p:spPr bwMode="auto">
            <a:xfrm>
              <a:off x="1885" y="861"/>
              <a:ext cx="1972" cy="2939"/>
            </a:xfrm>
            <a:prstGeom prst="ellipse">
              <a:avLst/>
            </a:prstGeom>
            <a:gradFill rotWithShape="0">
              <a:gsLst>
                <a:gs pos="0">
                  <a:srgbClr val="B27804"/>
                </a:gs>
                <a:gs pos="100000">
                  <a:srgbClr val="FFCC00"/>
                </a:gs>
              </a:gsLst>
              <a:lin ang="2700000" scaled="1"/>
            </a:gradFill>
            <a:ln>
              <a:noFill/>
            </a:ln>
            <a:extLst>
              <a:ext uri="{91240B29-F687-4f45-9708-019B960494DF}">
                <a14:hiddenLine xmlns="" xmlns:a14="http://schemas.microsoft.com/office/drawing/2010/main" w="9525">
                  <a:solidFill>
                    <a:srgbClr val="000000"/>
                  </a:solidFill>
                  <a:round/>
                  <a:headEnd/>
                  <a:tailEnd/>
                </a14:hiddenLine>
              </a:ext>
            </a:extLst>
          </p:spPr>
          <p:txBody>
            <a:bodyPr wrap="none" anchor="ctr"/>
            <a:lstStyle/>
            <a:p>
              <a:endParaRPr lang="en-US"/>
            </a:p>
          </p:txBody>
        </p:sp>
      </p:grpSp>
      <p:sp>
        <p:nvSpPr>
          <p:cNvPr id="23559" name="Text Box 14"/>
          <p:cNvSpPr txBox="1">
            <a:spLocks noChangeArrowheads="1"/>
          </p:cNvSpPr>
          <p:nvPr/>
        </p:nvSpPr>
        <p:spPr bwMode="auto">
          <a:xfrm>
            <a:off x="3890963" y="1646238"/>
            <a:ext cx="1581150" cy="36671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ahoma" charset="0"/>
                <a:ea typeface="ＭＳ Ｐゴシック" charset="0"/>
                <a:cs typeface="ＭＳ Ｐゴシック" charset="0"/>
              </a:defRPr>
            </a:lvl1pPr>
            <a:lvl2pPr marL="742950" indent="-285750">
              <a:defRPr sz="2400">
                <a:solidFill>
                  <a:schemeClr val="tx1"/>
                </a:solidFill>
                <a:latin typeface="Tahoma" charset="0"/>
                <a:ea typeface="ＭＳ Ｐゴシック" charset="0"/>
              </a:defRPr>
            </a:lvl2pPr>
            <a:lvl3pPr marL="1143000" indent="-228600">
              <a:defRPr sz="2400">
                <a:solidFill>
                  <a:schemeClr val="tx1"/>
                </a:solidFill>
                <a:latin typeface="Tahoma" charset="0"/>
                <a:ea typeface="ＭＳ Ｐゴシック" charset="0"/>
              </a:defRPr>
            </a:lvl3pPr>
            <a:lvl4pPr marL="1600200" indent="-228600">
              <a:defRPr sz="2400">
                <a:solidFill>
                  <a:schemeClr val="tx1"/>
                </a:solidFill>
                <a:latin typeface="Tahoma" charset="0"/>
                <a:ea typeface="ＭＳ Ｐゴシック" charset="0"/>
              </a:defRPr>
            </a:lvl4pPr>
            <a:lvl5pPr marL="2057400" indent="-228600">
              <a:defRPr sz="2400">
                <a:solidFill>
                  <a:schemeClr val="tx1"/>
                </a:solidFill>
                <a:latin typeface="Tahoma" charset="0"/>
                <a:ea typeface="ＭＳ Ｐゴシック" charset="0"/>
              </a:defRPr>
            </a:lvl5pPr>
            <a:lvl6pPr marL="2514600" indent="-228600" eaLnBrk="0" fontAlgn="base" hangingPunct="0">
              <a:spcBef>
                <a:spcPct val="0"/>
              </a:spcBef>
              <a:spcAft>
                <a:spcPct val="0"/>
              </a:spcAft>
              <a:defRPr sz="2400">
                <a:solidFill>
                  <a:schemeClr val="tx1"/>
                </a:solidFill>
                <a:latin typeface="Tahoma" charset="0"/>
                <a:ea typeface="ＭＳ Ｐゴシック" charset="0"/>
              </a:defRPr>
            </a:lvl6pPr>
            <a:lvl7pPr marL="2971800" indent="-228600" eaLnBrk="0" fontAlgn="base" hangingPunct="0">
              <a:spcBef>
                <a:spcPct val="0"/>
              </a:spcBef>
              <a:spcAft>
                <a:spcPct val="0"/>
              </a:spcAft>
              <a:defRPr sz="2400">
                <a:solidFill>
                  <a:schemeClr val="tx1"/>
                </a:solidFill>
                <a:latin typeface="Tahoma" charset="0"/>
                <a:ea typeface="ＭＳ Ｐゴシック" charset="0"/>
              </a:defRPr>
            </a:lvl7pPr>
            <a:lvl8pPr marL="3429000" indent="-228600" eaLnBrk="0" fontAlgn="base" hangingPunct="0">
              <a:spcBef>
                <a:spcPct val="0"/>
              </a:spcBef>
              <a:spcAft>
                <a:spcPct val="0"/>
              </a:spcAft>
              <a:defRPr sz="2400">
                <a:solidFill>
                  <a:schemeClr val="tx1"/>
                </a:solidFill>
                <a:latin typeface="Tahoma" charset="0"/>
                <a:ea typeface="ＭＳ Ｐゴシック" charset="0"/>
              </a:defRPr>
            </a:lvl8pPr>
            <a:lvl9pPr marL="3886200" indent="-228600" eaLnBrk="0" fontAlgn="base" hangingPunct="0">
              <a:spcBef>
                <a:spcPct val="0"/>
              </a:spcBef>
              <a:spcAft>
                <a:spcPct val="0"/>
              </a:spcAft>
              <a:defRPr sz="2400">
                <a:solidFill>
                  <a:schemeClr val="tx1"/>
                </a:solidFill>
                <a:latin typeface="Tahoma" charset="0"/>
                <a:ea typeface="ＭＳ Ｐゴシック" charset="0"/>
              </a:defRPr>
            </a:lvl9pPr>
          </a:lstStyle>
          <a:p>
            <a:r>
              <a:rPr lang="en-US" sz="1800" b="1"/>
              <a:t>Philanthropy</a:t>
            </a:r>
            <a:endParaRPr lang="en-US" sz="1800">
              <a:latin typeface="Times New Roman" charset="0"/>
            </a:endParaRPr>
          </a:p>
        </p:txBody>
      </p:sp>
      <p:sp>
        <p:nvSpPr>
          <p:cNvPr id="23560" name="Text Box 15"/>
          <p:cNvSpPr txBox="1">
            <a:spLocks noChangeArrowheads="1"/>
          </p:cNvSpPr>
          <p:nvPr/>
        </p:nvSpPr>
        <p:spPr bwMode="auto">
          <a:xfrm>
            <a:off x="3916363" y="2049463"/>
            <a:ext cx="1522412" cy="3048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ahoma" charset="0"/>
                <a:ea typeface="ＭＳ Ｐゴシック" charset="0"/>
                <a:cs typeface="ＭＳ Ｐゴシック" charset="0"/>
              </a:defRPr>
            </a:lvl1pPr>
            <a:lvl2pPr marL="742950" indent="-285750">
              <a:defRPr sz="2400">
                <a:solidFill>
                  <a:schemeClr val="tx1"/>
                </a:solidFill>
                <a:latin typeface="Tahoma" charset="0"/>
                <a:ea typeface="ＭＳ Ｐゴシック" charset="0"/>
              </a:defRPr>
            </a:lvl2pPr>
            <a:lvl3pPr marL="1143000" indent="-228600">
              <a:defRPr sz="2400">
                <a:solidFill>
                  <a:schemeClr val="tx1"/>
                </a:solidFill>
                <a:latin typeface="Tahoma" charset="0"/>
                <a:ea typeface="ＭＳ Ｐゴシック" charset="0"/>
              </a:defRPr>
            </a:lvl3pPr>
            <a:lvl4pPr marL="1600200" indent="-228600">
              <a:defRPr sz="2400">
                <a:solidFill>
                  <a:schemeClr val="tx1"/>
                </a:solidFill>
                <a:latin typeface="Tahoma" charset="0"/>
                <a:ea typeface="ＭＳ Ｐゴシック" charset="0"/>
              </a:defRPr>
            </a:lvl4pPr>
            <a:lvl5pPr marL="2057400" indent="-228600">
              <a:defRPr sz="2400">
                <a:solidFill>
                  <a:schemeClr val="tx1"/>
                </a:solidFill>
                <a:latin typeface="Tahoma" charset="0"/>
                <a:ea typeface="ＭＳ Ｐゴシック" charset="0"/>
              </a:defRPr>
            </a:lvl5pPr>
            <a:lvl6pPr marL="2514600" indent="-228600" eaLnBrk="0" fontAlgn="base" hangingPunct="0">
              <a:spcBef>
                <a:spcPct val="0"/>
              </a:spcBef>
              <a:spcAft>
                <a:spcPct val="0"/>
              </a:spcAft>
              <a:defRPr sz="2400">
                <a:solidFill>
                  <a:schemeClr val="tx1"/>
                </a:solidFill>
                <a:latin typeface="Tahoma" charset="0"/>
                <a:ea typeface="ＭＳ Ｐゴシック" charset="0"/>
              </a:defRPr>
            </a:lvl6pPr>
            <a:lvl7pPr marL="2971800" indent="-228600" eaLnBrk="0" fontAlgn="base" hangingPunct="0">
              <a:spcBef>
                <a:spcPct val="0"/>
              </a:spcBef>
              <a:spcAft>
                <a:spcPct val="0"/>
              </a:spcAft>
              <a:defRPr sz="2400">
                <a:solidFill>
                  <a:schemeClr val="tx1"/>
                </a:solidFill>
                <a:latin typeface="Tahoma" charset="0"/>
                <a:ea typeface="ＭＳ Ｐゴシック" charset="0"/>
              </a:defRPr>
            </a:lvl7pPr>
            <a:lvl8pPr marL="3429000" indent="-228600" eaLnBrk="0" fontAlgn="base" hangingPunct="0">
              <a:spcBef>
                <a:spcPct val="0"/>
              </a:spcBef>
              <a:spcAft>
                <a:spcPct val="0"/>
              </a:spcAft>
              <a:defRPr sz="2400">
                <a:solidFill>
                  <a:schemeClr val="tx1"/>
                </a:solidFill>
                <a:latin typeface="Tahoma" charset="0"/>
                <a:ea typeface="ＭＳ Ｐゴシック" charset="0"/>
              </a:defRPr>
            </a:lvl8pPr>
            <a:lvl9pPr marL="3886200" indent="-228600" eaLnBrk="0" fontAlgn="base" hangingPunct="0">
              <a:spcBef>
                <a:spcPct val="0"/>
              </a:spcBef>
              <a:spcAft>
                <a:spcPct val="0"/>
              </a:spcAft>
              <a:defRPr sz="2400">
                <a:solidFill>
                  <a:schemeClr val="tx1"/>
                </a:solidFill>
                <a:latin typeface="Tahoma" charset="0"/>
                <a:ea typeface="ＭＳ Ｐゴシック" charset="0"/>
              </a:defRPr>
            </a:lvl9pPr>
          </a:lstStyle>
          <a:p>
            <a:r>
              <a:rPr lang="en-US" sz="1400" b="1" i="1"/>
              <a:t>Based in values</a:t>
            </a:r>
            <a:endParaRPr lang="en-US" sz="1400" i="1">
              <a:latin typeface="Times New Roman" charset="0"/>
            </a:endParaRPr>
          </a:p>
        </p:txBody>
      </p:sp>
      <p:sp>
        <p:nvSpPr>
          <p:cNvPr id="23561" name="Text Box 16"/>
          <p:cNvSpPr txBox="1">
            <a:spLocks noChangeArrowheads="1"/>
          </p:cNvSpPr>
          <p:nvPr/>
        </p:nvSpPr>
        <p:spPr bwMode="auto">
          <a:xfrm>
            <a:off x="3871913" y="3027363"/>
            <a:ext cx="1619250" cy="36671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ahoma" charset="0"/>
                <a:ea typeface="ＭＳ Ｐゴシック" charset="0"/>
                <a:cs typeface="ＭＳ Ｐゴシック" charset="0"/>
              </a:defRPr>
            </a:lvl1pPr>
            <a:lvl2pPr marL="742950" indent="-285750">
              <a:defRPr sz="2400">
                <a:solidFill>
                  <a:schemeClr val="tx1"/>
                </a:solidFill>
                <a:latin typeface="Tahoma" charset="0"/>
                <a:ea typeface="ＭＳ Ｐゴシック" charset="0"/>
              </a:defRPr>
            </a:lvl2pPr>
            <a:lvl3pPr marL="1143000" indent="-228600">
              <a:defRPr sz="2400">
                <a:solidFill>
                  <a:schemeClr val="tx1"/>
                </a:solidFill>
                <a:latin typeface="Tahoma" charset="0"/>
                <a:ea typeface="ＭＳ Ｐゴシック" charset="0"/>
              </a:defRPr>
            </a:lvl3pPr>
            <a:lvl4pPr marL="1600200" indent="-228600">
              <a:defRPr sz="2400">
                <a:solidFill>
                  <a:schemeClr val="tx1"/>
                </a:solidFill>
                <a:latin typeface="Tahoma" charset="0"/>
                <a:ea typeface="ＭＳ Ｐゴシック" charset="0"/>
              </a:defRPr>
            </a:lvl4pPr>
            <a:lvl5pPr marL="2057400" indent="-228600">
              <a:defRPr sz="2400">
                <a:solidFill>
                  <a:schemeClr val="tx1"/>
                </a:solidFill>
                <a:latin typeface="Tahoma" charset="0"/>
                <a:ea typeface="ＭＳ Ｐゴシック" charset="0"/>
              </a:defRPr>
            </a:lvl5pPr>
            <a:lvl6pPr marL="2514600" indent="-228600" eaLnBrk="0" fontAlgn="base" hangingPunct="0">
              <a:spcBef>
                <a:spcPct val="0"/>
              </a:spcBef>
              <a:spcAft>
                <a:spcPct val="0"/>
              </a:spcAft>
              <a:defRPr sz="2400">
                <a:solidFill>
                  <a:schemeClr val="tx1"/>
                </a:solidFill>
                <a:latin typeface="Tahoma" charset="0"/>
                <a:ea typeface="ＭＳ Ｐゴシック" charset="0"/>
              </a:defRPr>
            </a:lvl6pPr>
            <a:lvl7pPr marL="2971800" indent="-228600" eaLnBrk="0" fontAlgn="base" hangingPunct="0">
              <a:spcBef>
                <a:spcPct val="0"/>
              </a:spcBef>
              <a:spcAft>
                <a:spcPct val="0"/>
              </a:spcAft>
              <a:defRPr sz="2400">
                <a:solidFill>
                  <a:schemeClr val="tx1"/>
                </a:solidFill>
                <a:latin typeface="Tahoma" charset="0"/>
                <a:ea typeface="ＭＳ Ｐゴシック" charset="0"/>
              </a:defRPr>
            </a:lvl7pPr>
            <a:lvl8pPr marL="3429000" indent="-228600" eaLnBrk="0" fontAlgn="base" hangingPunct="0">
              <a:spcBef>
                <a:spcPct val="0"/>
              </a:spcBef>
              <a:spcAft>
                <a:spcPct val="0"/>
              </a:spcAft>
              <a:defRPr sz="2400">
                <a:solidFill>
                  <a:schemeClr val="tx1"/>
                </a:solidFill>
                <a:latin typeface="Tahoma" charset="0"/>
                <a:ea typeface="ＭＳ Ｐゴシック" charset="0"/>
              </a:defRPr>
            </a:lvl8pPr>
            <a:lvl9pPr marL="3886200" indent="-228600" eaLnBrk="0" fontAlgn="base" hangingPunct="0">
              <a:spcBef>
                <a:spcPct val="0"/>
              </a:spcBef>
              <a:spcAft>
                <a:spcPct val="0"/>
              </a:spcAft>
              <a:defRPr sz="2400">
                <a:solidFill>
                  <a:schemeClr val="tx1"/>
                </a:solidFill>
                <a:latin typeface="Tahoma" charset="0"/>
                <a:ea typeface="ＭＳ Ｐゴシック" charset="0"/>
              </a:defRPr>
            </a:lvl9pPr>
          </a:lstStyle>
          <a:p>
            <a:r>
              <a:rPr lang="en-US" sz="1800" b="1"/>
              <a:t>Development</a:t>
            </a:r>
            <a:endParaRPr lang="en-US" sz="1800">
              <a:latin typeface="Times New Roman" charset="0"/>
            </a:endParaRPr>
          </a:p>
        </p:txBody>
      </p:sp>
      <p:sp>
        <p:nvSpPr>
          <p:cNvPr id="23562" name="Text Box 17"/>
          <p:cNvSpPr txBox="1">
            <a:spLocks noChangeArrowheads="1"/>
          </p:cNvSpPr>
          <p:nvPr/>
        </p:nvSpPr>
        <p:spPr bwMode="auto">
          <a:xfrm>
            <a:off x="3630613" y="3382963"/>
            <a:ext cx="2222500" cy="3048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ahoma" charset="0"/>
                <a:ea typeface="ＭＳ Ｐゴシック" charset="0"/>
                <a:cs typeface="ＭＳ Ｐゴシック" charset="0"/>
              </a:defRPr>
            </a:lvl1pPr>
            <a:lvl2pPr marL="742950" indent="-285750">
              <a:defRPr sz="2400">
                <a:solidFill>
                  <a:schemeClr val="tx1"/>
                </a:solidFill>
                <a:latin typeface="Tahoma" charset="0"/>
                <a:ea typeface="ＭＳ Ｐゴシック" charset="0"/>
              </a:defRPr>
            </a:lvl2pPr>
            <a:lvl3pPr marL="1143000" indent="-228600">
              <a:defRPr sz="2400">
                <a:solidFill>
                  <a:schemeClr val="tx1"/>
                </a:solidFill>
                <a:latin typeface="Tahoma" charset="0"/>
                <a:ea typeface="ＭＳ Ｐゴシック" charset="0"/>
              </a:defRPr>
            </a:lvl3pPr>
            <a:lvl4pPr marL="1600200" indent="-228600">
              <a:defRPr sz="2400">
                <a:solidFill>
                  <a:schemeClr val="tx1"/>
                </a:solidFill>
                <a:latin typeface="Tahoma" charset="0"/>
                <a:ea typeface="ＭＳ Ｐゴシック" charset="0"/>
              </a:defRPr>
            </a:lvl4pPr>
            <a:lvl5pPr marL="2057400" indent="-228600">
              <a:defRPr sz="2400">
                <a:solidFill>
                  <a:schemeClr val="tx1"/>
                </a:solidFill>
                <a:latin typeface="Tahoma" charset="0"/>
                <a:ea typeface="ＭＳ Ｐゴシック" charset="0"/>
              </a:defRPr>
            </a:lvl5pPr>
            <a:lvl6pPr marL="2514600" indent="-228600" eaLnBrk="0" fontAlgn="base" hangingPunct="0">
              <a:spcBef>
                <a:spcPct val="0"/>
              </a:spcBef>
              <a:spcAft>
                <a:spcPct val="0"/>
              </a:spcAft>
              <a:defRPr sz="2400">
                <a:solidFill>
                  <a:schemeClr val="tx1"/>
                </a:solidFill>
                <a:latin typeface="Tahoma" charset="0"/>
                <a:ea typeface="ＭＳ Ｐゴシック" charset="0"/>
              </a:defRPr>
            </a:lvl6pPr>
            <a:lvl7pPr marL="2971800" indent="-228600" eaLnBrk="0" fontAlgn="base" hangingPunct="0">
              <a:spcBef>
                <a:spcPct val="0"/>
              </a:spcBef>
              <a:spcAft>
                <a:spcPct val="0"/>
              </a:spcAft>
              <a:defRPr sz="2400">
                <a:solidFill>
                  <a:schemeClr val="tx1"/>
                </a:solidFill>
                <a:latin typeface="Tahoma" charset="0"/>
                <a:ea typeface="ＭＳ Ｐゴシック" charset="0"/>
              </a:defRPr>
            </a:lvl7pPr>
            <a:lvl8pPr marL="3429000" indent="-228600" eaLnBrk="0" fontAlgn="base" hangingPunct="0">
              <a:spcBef>
                <a:spcPct val="0"/>
              </a:spcBef>
              <a:spcAft>
                <a:spcPct val="0"/>
              </a:spcAft>
              <a:defRPr sz="2400">
                <a:solidFill>
                  <a:schemeClr val="tx1"/>
                </a:solidFill>
                <a:latin typeface="Tahoma" charset="0"/>
                <a:ea typeface="ＭＳ Ｐゴシック" charset="0"/>
              </a:defRPr>
            </a:lvl8pPr>
            <a:lvl9pPr marL="3886200" indent="-228600" eaLnBrk="0" fontAlgn="base" hangingPunct="0">
              <a:spcBef>
                <a:spcPct val="0"/>
              </a:spcBef>
              <a:spcAft>
                <a:spcPct val="0"/>
              </a:spcAft>
              <a:defRPr sz="2400">
                <a:solidFill>
                  <a:schemeClr val="tx1"/>
                </a:solidFill>
                <a:latin typeface="Tahoma" charset="0"/>
                <a:ea typeface="ＭＳ Ｐゴシック" charset="0"/>
              </a:defRPr>
            </a:lvl9pPr>
          </a:lstStyle>
          <a:p>
            <a:r>
              <a:rPr lang="en-US" sz="1400" b="1" i="1"/>
              <a:t>Uncovers shared values</a:t>
            </a:r>
            <a:endParaRPr lang="en-US" sz="1400" i="1">
              <a:latin typeface="Times New Roman" charset="0"/>
            </a:endParaRPr>
          </a:p>
        </p:txBody>
      </p:sp>
      <p:sp>
        <p:nvSpPr>
          <p:cNvPr id="23563" name="Text Box 18"/>
          <p:cNvSpPr txBox="1">
            <a:spLocks noChangeArrowheads="1"/>
          </p:cNvSpPr>
          <p:nvPr/>
        </p:nvSpPr>
        <p:spPr bwMode="auto">
          <a:xfrm>
            <a:off x="3881438" y="4227513"/>
            <a:ext cx="1631950" cy="36671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ahoma" charset="0"/>
                <a:ea typeface="ＭＳ Ｐゴシック" charset="0"/>
                <a:cs typeface="ＭＳ Ｐゴシック" charset="0"/>
              </a:defRPr>
            </a:lvl1pPr>
            <a:lvl2pPr marL="742950" indent="-285750">
              <a:defRPr sz="2400">
                <a:solidFill>
                  <a:schemeClr val="tx1"/>
                </a:solidFill>
                <a:latin typeface="Tahoma" charset="0"/>
                <a:ea typeface="ＭＳ Ｐゴシック" charset="0"/>
              </a:defRPr>
            </a:lvl2pPr>
            <a:lvl3pPr marL="1143000" indent="-228600">
              <a:defRPr sz="2400">
                <a:solidFill>
                  <a:schemeClr val="tx1"/>
                </a:solidFill>
                <a:latin typeface="Tahoma" charset="0"/>
                <a:ea typeface="ＭＳ Ｐゴシック" charset="0"/>
              </a:defRPr>
            </a:lvl3pPr>
            <a:lvl4pPr marL="1600200" indent="-228600">
              <a:defRPr sz="2400">
                <a:solidFill>
                  <a:schemeClr val="tx1"/>
                </a:solidFill>
                <a:latin typeface="Tahoma" charset="0"/>
                <a:ea typeface="ＭＳ Ｐゴシック" charset="0"/>
              </a:defRPr>
            </a:lvl4pPr>
            <a:lvl5pPr marL="2057400" indent="-228600">
              <a:defRPr sz="2400">
                <a:solidFill>
                  <a:schemeClr val="tx1"/>
                </a:solidFill>
                <a:latin typeface="Tahoma" charset="0"/>
                <a:ea typeface="ＭＳ Ｐゴシック" charset="0"/>
              </a:defRPr>
            </a:lvl5pPr>
            <a:lvl6pPr marL="2514600" indent="-228600" eaLnBrk="0" fontAlgn="base" hangingPunct="0">
              <a:spcBef>
                <a:spcPct val="0"/>
              </a:spcBef>
              <a:spcAft>
                <a:spcPct val="0"/>
              </a:spcAft>
              <a:defRPr sz="2400">
                <a:solidFill>
                  <a:schemeClr val="tx1"/>
                </a:solidFill>
                <a:latin typeface="Tahoma" charset="0"/>
                <a:ea typeface="ＭＳ Ｐゴシック" charset="0"/>
              </a:defRPr>
            </a:lvl6pPr>
            <a:lvl7pPr marL="2971800" indent="-228600" eaLnBrk="0" fontAlgn="base" hangingPunct="0">
              <a:spcBef>
                <a:spcPct val="0"/>
              </a:spcBef>
              <a:spcAft>
                <a:spcPct val="0"/>
              </a:spcAft>
              <a:defRPr sz="2400">
                <a:solidFill>
                  <a:schemeClr val="tx1"/>
                </a:solidFill>
                <a:latin typeface="Tahoma" charset="0"/>
                <a:ea typeface="ＭＳ Ｐゴシック" charset="0"/>
              </a:defRPr>
            </a:lvl7pPr>
            <a:lvl8pPr marL="3429000" indent="-228600" eaLnBrk="0" fontAlgn="base" hangingPunct="0">
              <a:spcBef>
                <a:spcPct val="0"/>
              </a:spcBef>
              <a:spcAft>
                <a:spcPct val="0"/>
              </a:spcAft>
              <a:defRPr sz="2400">
                <a:solidFill>
                  <a:schemeClr val="tx1"/>
                </a:solidFill>
                <a:latin typeface="Tahoma" charset="0"/>
                <a:ea typeface="ＭＳ Ｐゴシック" charset="0"/>
              </a:defRPr>
            </a:lvl8pPr>
            <a:lvl9pPr marL="3886200" indent="-228600" eaLnBrk="0" fontAlgn="base" hangingPunct="0">
              <a:spcBef>
                <a:spcPct val="0"/>
              </a:spcBef>
              <a:spcAft>
                <a:spcPct val="0"/>
              </a:spcAft>
              <a:defRPr sz="2400">
                <a:solidFill>
                  <a:schemeClr val="tx1"/>
                </a:solidFill>
                <a:latin typeface="Tahoma" charset="0"/>
                <a:ea typeface="ＭＳ Ｐゴシック" charset="0"/>
              </a:defRPr>
            </a:lvl9pPr>
          </a:lstStyle>
          <a:p>
            <a:r>
              <a:rPr lang="en-US" sz="1800" b="1"/>
              <a:t>Fund Raising</a:t>
            </a:r>
            <a:endParaRPr lang="en-US" sz="1800">
              <a:latin typeface="Times New Roman" charset="0"/>
            </a:endParaRPr>
          </a:p>
        </p:txBody>
      </p:sp>
      <p:sp>
        <p:nvSpPr>
          <p:cNvPr id="23564" name="Text Box 19"/>
          <p:cNvSpPr txBox="1">
            <a:spLocks noChangeArrowheads="1"/>
          </p:cNvSpPr>
          <p:nvPr/>
        </p:nvSpPr>
        <p:spPr bwMode="auto">
          <a:xfrm>
            <a:off x="3408363" y="4668838"/>
            <a:ext cx="2514600" cy="5175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ahoma" charset="0"/>
                <a:ea typeface="ＭＳ Ｐゴシック" charset="0"/>
                <a:cs typeface="ＭＳ Ｐゴシック" charset="0"/>
              </a:defRPr>
            </a:lvl1pPr>
            <a:lvl2pPr marL="742950" indent="-285750">
              <a:defRPr sz="2400">
                <a:solidFill>
                  <a:schemeClr val="tx1"/>
                </a:solidFill>
                <a:latin typeface="Tahoma" charset="0"/>
                <a:ea typeface="ＭＳ Ｐゴシック" charset="0"/>
              </a:defRPr>
            </a:lvl2pPr>
            <a:lvl3pPr marL="1143000" indent="-228600">
              <a:defRPr sz="2400">
                <a:solidFill>
                  <a:schemeClr val="tx1"/>
                </a:solidFill>
                <a:latin typeface="Tahoma" charset="0"/>
                <a:ea typeface="ＭＳ Ｐゴシック" charset="0"/>
              </a:defRPr>
            </a:lvl3pPr>
            <a:lvl4pPr marL="1600200" indent="-228600">
              <a:defRPr sz="2400">
                <a:solidFill>
                  <a:schemeClr val="tx1"/>
                </a:solidFill>
                <a:latin typeface="Tahoma" charset="0"/>
                <a:ea typeface="ＭＳ Ｐゴシック" charset="0"/>
              </a:defRPr>
            </a:lvl4pPr>
            <a:lvl5pPr marL="2057400" indent="-228600">
              <a:defRPr sz="2400">
                <a:solidFill>
                  <a:schemeClr val="tx1"/>
                </a:solidFill>
                <a:latin typeface="Tahoma" charset="0"/>
                <a:ea typeface="ＭＳ Ｐゴシック" charset="0"/>
              </a:defRPr>
            </a:lvl5pPr>
            <a:lvl6pPr marL="2514600" indent="-228600" eaLnBrk="0" fontAlgn="base" hangingPunct="0">
              <a:spcBef>
                <a:spcPct val="0"/>
              </a:spcBef>
              <a:spcAft>
                <a:spcPct val="0"/>
              </a:spcAft>
              <a:defRPr sz="2400">
                <a:solidFill>
                  <a:schemeClr val="tx1"/>
                </a:solidFill>
                <a:latin typeface="Tahoma" charset="0"/>
                <a:ea typeface="ＭＳ Ｐゴシック" charset="0"/>
              </a:defRPr>
            </a:lvl6pPr>
            <a:lvl7pPr marL="2971800" indent="-228600" eaLnBrk="0" fontAlgn="base" hangingPunct="0">
              <a:spcBef>
                <a:spcPct val="0"/>
              </a:spcBef>
              <a:spcAft>
                <a:spcPct val="0"/>
              </a:spcAft>
              <a:defRPr sz="2400">
                <a:solidFill>
                  <a:schemeClr val="tx1"/>
                </a:solidFill>
                <a:latin typeface="Tahoma" charset="0"/>
                <a:ea typeface="ＭＳ Ｐゴシック" charset="0"/>
              </a:defRPr>
            </a:lvl7pPr>
            <a:lvl8pPr marL="3429000" indent="-228600" eaLnBrk="0" fontAlgn="base" hangingPunct="0">
              <a:spcBef>
                <a:spcPct val="0"/>
              </a:spcBef>
              <a:spcAft>
                <a:spcPct val="0"/>
              </a:spcAft>
              <a:defRPr sz="2400">
                <a:solidFill>
                  <a:schemeClr val="tx1"/>
                </a:solidFill>
                <a:latin typeface="Tahoma" charset="0"/>
                <a:ea typeface="ＭＳ Ｐゴシック" charset="0"/>
              </a:defRPr>
            </a:lvl8pPr>
            <a:lvl9pPr marL="3886200" indent="-228600" eaLnBrk="0" fontAlgn="base" hangingPunct="0">
              <a:spcBef>
                <a:spcPct val="0"/>
              </a:spcBef>
              <a:spcAft>
                <a:spcPct val="0"/>
              </a:spcAft>
              <a:defRPr sz="2400">
                <a:solidFill>
                  <a:schemeClr val="tx1"/>
                </a:solidFill>
                <a:latin typeface="Tahoma" charset="0"/>
                <a:ea typeface="ＭＳ Ｐゴシック" charset="0"/>
              </a:defRPr>
            </a:lvl9pPr>
          </a:lstStyle>
          <a:p>
            <a:pPr algn="ctr"/>
            <a:r>
              <a:rPr lang="en-US" sz="1400" b="1" i="1"/>
              <a:t>Gives people opportunities </a:t>
            </a:r>
          </a:p>
          <a:p>
            <a:pPr algn="ctr"/>
            <a:r>
              <a:rPr lang="en-US" sz="1400" b="1" i="1"/>
              <a:t>to act on their values</a:t>
            </a:r>
            <a:endParaRPr lang="en-US" sz="1400" i="1">
              <a:latin typeface="Times New Roman" charset="0"/>
            </a:endParaRPr>
          </a:p>
        </p:txBody>
      </p:sp>
      <p:sp>
        <p:nvSpPr>
          <p:cNvPr id="4" name="Slide Number Placeholder 3">
            <a:extLst>
              <a:ext uri="{FF2B5EF4-FFF2-40B4-BE49-F238E27FC236}">
                <a16:creationId xmlns:a16="http://schemas.microsoft.com/office/drawing/2014/main" id="{862D8672-7A14-AA4A-B9CC-506D7A22F8DB}"/>
              </a:ext>
            </a:extLst>
          </p:cNvPr>
          <p:cNvSpPr>
            <a:spLocks noGrp="1"/>
          </p:cNvSpPr>
          <p:nvPr>
            <p:ph type="sldNum" sz="quarter" idx="12"/>
          </p:nvPr>
        </p:nvSpPr>
        <p:spPr/>
        <p:txBody>
          <a:bodyPr/>
          <a:lstStyle/>
          <a:p>
            <a:pPr>
              <a:defRPr/>
            </a:pPr>
            <a:fld id="{352E7A73-A367-FC4A-8943-6C5A111F5037}" type="slidenum">
              <a:rPr lang="en-US" smtClean="0"/>
              <a:pPr>
                <a:defRPr/>
              </a:pPr>
              <a:t>8</a:t>
            </a:fld>
            <a:endParaRPr lang="en-US"/>
          </a:p>
        </p:txBody>
      </p:sp>
    </p:spTree>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7000"/>
                <a:hueMod val="88000"/>
                <a:satMod val="130000"/>
                <a:lumMod val="124000"/>
              </a:schemeClr>
            </a:gs>
            <a:gs pos="100000">
              <a:schemeClr val="bg2">
                <a:tint val="96000"/>
                <a:shade val="88000"/>
                <a:hueMod val="108000"/>
                <a:satMod val="164000"/>
                <a:lumMod val="76000"/>
              </a:schemeClr>
            </a:gs>
          </a:gsLst>
          <a:path path="circle">
            <a:fillToRect l="45000" t="65000" r="125000" b="100000"/>
          </a:path>
        </a:gradFill>
        <a:effectLst/>
      </p:bgPr>
    </p:bg>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91B28F63-CF00-448F-B141-FE33C33B189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l="3613"/>
          <a:stretch/>
        </p:blipFill>
        <p:spPr>
          <a:xfrm>
            <a:off x="0" y="2669685"/>
            <a:ext cx="3027759" cy="4188315"/>
          </a:xfrm>
          <a:prstGeom prst="rect">
            <a:avLst/>
          </a:prstGeom>
        </p:spPr>
      </p:pic>
      <p:pic>
        <p:nvPicPr>
          <p:cNvPr id="13" name="Picture 12">
            <a:extLst>
              <a:ext uri="{FF2B5EF4-FFF2-40B4-BE49-F238E27FC236}">
                <a16:creationId xmlns:a16="http://schemas.microsoft.com/office/drawing/2014/main" id="{2AE609E2-8522-44E4-9077-980E5BCF3E14}"/>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l="35640"/>
          <a:stretch/>
        </p:blipFill>
        <p:spPr>
          <a:xfrm>
            <a:off x="0" y="2892347"/>
            <a:ext cx="1141809" cy="2365453"/>
          </a:xfrm>
          <a:prstGeom prst="rect">
            <a:avLst/>
          </a:prstGeom>
        </p:spPr>
      </p:pic>
      <p:sp>
        <p:nvSpPr>
          <p:cNvPr id="15" name="Oval 14">
            <a:extLst>
              <a:ext uri="{FF2B5EF4-FFF2-40B4-BE49-F238E27FC236}">
                <a16:creationId xmlns:a16="http://schemas.microsoft.com/office/drawing/2014/main" id="{4FA533C5-33E3-4611-AF9F-72811D8B26A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56759" y="1676400"/>
            <a:ext cx="211455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17" name="Picture 16">
            <a:extLst>
              <a:ext uri="{FF2B5EF4-FFF2-40B4-BE49-F238E27FC236}">
                <a16:creationId xmlns:a16="http://schemas.microsoft.com/office/drawing/2014/main" id="{8949AD42-25FD-4C3D-9EEE-B7FEC5809988}"/>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5">
            <a:extLst>
              <a:ext uri="{28A0092B-C50C-407E-A947-70E740481C1C}">
                <a14:useLocalDpi xmlns:a14="http://schemas.microsoft.com/office/drawing/2010/main" val="0"/>
              </a:ext>
            </a:extLst>
          </a:blip>
          <a:srcRect t="28813"/>
          <a:stretch/>
        </p:blipFill>
        <p:spPr>
          <a:xfrm>
            <a:off x="5999559" y="0"/>
            <a:ext cx="1202540" cy="1141407"/>
          </a:xfrm>
          <a:prstGeom prst="rect">
            <a:avLst/>
          </a:prstGeom>
        </p:spPr>
      </p:pic>
      <p:pic>
        <p:nvPicPr>
          <p:cNvPr id="19" name="Picture 18">
            <a:extLst>
              <a:ext uri="{FF2B5EF4-FFF2-40B4-BE49-F238E27FC236}">
                <a16:creationId xmlns:a16="http://schemas.microsoft.com/office/drawing/2014/main" id="{6AC7D913-60B7-4603-881B-831DA5D3A940}"/>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6">
            <a:extLst>
              <a:ext uri="{28A0092B-C50C-407E-A947-70E740481C1C}">
                <a14:useLocalDpi xmlns:a14="http://schemas.microsoft.com/office/drawing/2010/main" val="0"/>
              </a:ext>
            </a:extLst>
          </a:blip>
          <a:srcRect b="23320"/>
          <a:stretch/>
        </p:blipFill>
        <p:spPr>
          <a:xfrm>
            <a:off x="6454408" y="6096000"/>
            <a:ext cx="745301" cy="762000"/>
          </a:xfrm>
          <a:prstGeom prst="rect">
            <a:avLst/>
          </a:prstGeom>
        </p:spPr>
      </p:pic>
      <p:sp>
        <p:nvSpPr>
          <p:cNvPr id="21" name="Rectangle 20">
            <a:extLst>
              <a:ext uri="{FF2B5EF4-FFF2-40B4-BE49-F238E27FC236}">
                <a16:creationId xmlns:a16="http://schemas.microsoft.com/office/drawing/2014/main" id="{87F0FDC4-AD8C-47D9-9131-623C98ADB0A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828359" y="0"/>
            <a:ext cx="51435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3" name="Rectangle 22">
            <a:extLst>
              <a:ext uri="{FF2B5EF4-FFF2-40B4-BE49-F238E27FC236}">
                <a16:creationId xmlns:a16="http://schemas.microsoft.com/office/drawing/2014/main" id="{DE27238C-8EAF-4098-86E6-7723B7DAE60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solidFill>
            <a:schemeClr val="tx2"/>
          </a:solidFill>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en-US"/>
          </a:p>
        </p:txBody>
      </p:sp>
      <p:sp>
        <p:nvSpPr>
          <p:cNvPr id="25" name="Freeform 36">
            <a:extLst>
              <a:ext uri="{FF2B5EF4-FFF2-40B4-BE49-F238E27FC236}">
                <a16:creationId xmlns:a16="http://schemas.microsoft.com/office/drawing/2014/main" id="{992F97B1-1891-4FCC-9E5F-BA97EDB48F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013257" y="0"/>
            <a:ext cx="419604" cy="3709642"/>
          </a:xfrm>
          <a:custGeom>
            <a:avLst/>
            <a:gdLst>
              <a:gd name="connsiteX0" fmla="*/ 0 w 559472"/>
              <a:gd name="connsiteY0" fmla="*/ 0 h 3709642"/>
              <a:gd name="connsiteX1" fmla="*/ 473952 w 559472"/>
              <a:gd name="connsiteY1" fmla="*/ 0 h 3709642"/>
              <a:gd name="connsiteX2" fmla="*/ 485840 w 559472"/>
              <a:gd name="connsiteY2" fmla="*/ 161194 h 3709642"/>
              <a:gd name="connsiteX3" fmla="*/ 523949 w 559472"/>
              <a:gd name="connsiteY3" fmla="*/ 3672197 h 3709642"/>
              <a:gd name="connsiteX4" fmla="*/ 454748 w 559472"/>
              <a:gd name="connsiteY4" fmla="*/ 3709642 h 3709642"/>
              <a:gd name="connsiteX5" fmla="*/ 448224 w 559472"/>
              <a:gd name="connsiteY5" fmla="*/ 3510471 h 3709642"/>
              <a:gd name="connsiteX6" fmla="*/ 443564 w 559472"/>
              <a:gd name="connsiteY6" fmla="*/ 3408563 h 3709642"/>
              <a:gd name="connsiteX7" fmla="*/ 438902 w 559472"/>
              <a:gd name="connsiteY7" fmla="*/ 3304407 h 3709642"/>
              <a:gd name="connsiteX8" fmla="*/ 433941 w 559472"/>
              <a:gd name="connsiteY8" fmla="*/ 3198777 h 3709642"/>
              <a:gd name="connsiteX9" fmla="*/ 427584 w 559472"/>
              <a:gd name="connsiteY9" fmla="*/ 3092510 h 3709642"/>
              <a:gd name="connsiteX10" fmla="*/ 420988 w 559472"/>
              <a:gd name="connsiteY10" fmla="*/ 2984390 h 3709642"/>
              <a:gd name="connsiteX11" fmla="*/ 414330 w 559472"/>
              <a:gd name="connsiteY11" fmla="*/ 2874401 h 3709642"/>
              <a:gd name="connsiteX12" fmla="*/ 406840 w 559472"/>
              <a:gd name="connsiteY12" fmla="*/ 2762980 h 3709642"/>
              <a:gd name="connsiteX13" fmla="*/ 397745 w 559472"/>
              <a:gd name="connsiteY13" fmla="*/ 2650566 h 3709642"/>
              <a:gd name="connsiteX14" fmla="*/ 389154 w 559472"/>
              <a:gd name="connsiteY14" fmla="*/ 2536612 h 3709642"/>
              <a:gd name="connsiteX15" fmla="*/ 379225 w 559472"/>
              <a:gd name="connsiteY15" fmla="*/ 2421642 h 3709642"/>
              <a:gd name="connsiteX16" fmla="*/ 368316 w 559472"/>
              <a:gd name="connsiteY16" fmla="*/ 2305627 h 3709642"/>
              <a:gd name="connsiteX17" fmla="*/ 357466 w 559472"/>
              <a:gd name="connsiteY17" fmla="*/ 2189233 h 3709642"/>
              <a:gd name="connsiteX18" fmla="*/ 344982 w 559472"/>
              <a:gd name="connsiteY18" fmla="*/ 2071473 h 3709642"/>
              <a:gd name="connsiteX19" fmla="*/ 332466 w 559472"/>
              <a:gd name="connsiteY19" fmla="*/ 1952216 h 3709642"/>
              <a:gd name="connsiteX20" fmla="*/ 319121 w 559472"/>
              <a:gd name="connsiteY20" fmla="*/ 1833776 h 3709642"/>
              <a:gd name="connsiteX21" fmla="*/ 304408 w 559472"/>
              <a:gd name="connsiteY21" fmla="*/ 1713948 h 3709642"/>
              <a:gd name="connsiteX22" fmla="*/ 288685 w 559472"/>
              <a:gd name="connsiteY22" fmla="*/ 1592703 h 3709642"/>
              <a:gd name="connsiteX23" fmla="*/ 273050 w 559472"/>
              <a:gd name="connsiteY23" fmla="*/ 1471451 h 3709642"/>
              <a:gd name="connsiteX24" fmla="*/ 255813 w 559472"/>
              <a:gd name="connsiteY24" fmla="*/ 1350328 h 3709642"/>
              <a:gd name="connsiteX25" fmla="*/ 237060 w 559472"/>
              <a:gd name="connsiteY25" fmla="*/ 1227080 h 3709642"/>
              <a:gd name="connsiteX26" fmla="*/ 218488 w 559472"/>
              <a:gd name="connsiteY26" fmla="*/ 1106065 h 3709642"/>
              <a:gd name="connsiteX27" fmla="*/ 198221 w 559472"/>
              <a:gd name="connsiteY27" fmla="*/ 982940 h 3709642"/>
              <a:gd name="connsiteX28" fmla="*/ 177152 w 559472"/>
              <a:gd name="connsiteY28" fmla="*/ 858755 h 3709642"/>
              <a:gd name="connsiteX29" fmla="*/ 155551 w 559472"/>
              <a:gd name="connsiteY29" fmla="*/ 736861 h 3709642"/>
              <a:gd name="connsiteX30" fmla="*/ 131782 w 559472"/>
              <a:gd name="connsiteY30" fmla="*/ 613645 h 3709642"/>
              <a:gd name="connsiteX31" fmla="*/ 107123 w 559472"/>
              <a:gd name="connsiteY31" fmla="*/ 490500 h 3709642"/>
              <a:gd name="connsiteX32" fmla="*/ 82552 w 559472"/>
              <a:gd name="connsiteY32" fmla="*/ 367348 h 3709642"/>
              <a:gd name="connsiteX33" fmla="*/ 55608 w 559472"/>
              <a:gd name="connsiteY33" fmla="*/ 244762 h 3709642"/>
              <a:gd name="connsiteX34" fmla="*/ 28130 w 559472"/>
              <a:gd name="connsiteY34" fmla="*/ 122220 h 3709642"/>
              <a:gd name="connsiteX35" fmla="*/ 0 w 559472"/>
              <a:gd name="connsiteY35" fmla="*/ 0 h 3709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559472" h="3709642">
                <a:moveTo>
                  <a:pt x="0" y="0"/>
                </a:moveTo>
                <a:lnTo>
                  <a:pt x="473952" y="0"/>
                </a:lnTo>
                <a:lnTo>
                  <a:pt x="485840" y="161194"/>
                </a:lnTo>
                <a:cubicBezTo>
                  <a:pt x="552063" y="1147770"/>
                  <a:pt x="592441" y="3086737"/>
                  <a:pt x="523949" y="3672197"/>
                </a:cubicBezTo>
                <a:cubicBezTo>
                  <a:pt x="500842" y="3684557"/>
                  <a:pt x="477855" y="3697282"/>
                  <a:pt x="454748" y="3709642"/>
                </a:cubicBezTo>
                <a:lnTo>
                  <a:pt x="448224" y="3510471"/>
                </a:lnTo>
                <a:lnTo>
                  <a:pt x="443564" y="3408563"/>
                </a:lnTo>
                <a:lnTo>
                  <a:pt x="438902" y="3304407"/>
                </a:lnTo>
                <a:lnTo>
                  <a:pt x="433941" y="3198777"/>
                </a:lnTo>
                <a:lnTo>
                  <a:pt x="427584" y="3092510"/>
                </a:lnTo>
                <a:lnTo>
                  <a:pt x="420988" y="2984390"/>
                </a:lnTo>
                <a:lnTo>
                  <a:pt x="414330" y="2874401"/>
                </a:lnTo>
                <a:lnTo>
                  <a:pt x="406840" y="2762980"/>
                </a:lnTo>
                <a:lnTo>
                  <a:pt x="397745" y="2650566"/>
                </a:lnTo>
                <a:lnTo>
                  <a:pt x="389154" y="2536612"/>
                </a:lnTo>
                <a:lnTo>
                  <a:pt x="379225" y="2421642"/>
                </a:lnTo>
                <a:lnTo>
                  <a:pt x="368316" y="2305627"/>
                </a:lnTo>
                <a:lnTo>
                  <a:pt x="357466" y="2189233"/>
                </a:lnTo>
                <a:lnTo>
                  <a:pt x="344982" y="2071473"/>
                </a:lnTo>
                <a:lnTo>
                  <a:pt x="332466" y="1952216"/>
                </a:lnTo>
                <a:lnTo>
                  <a:pt x="319121" y="1833776"/>
                </a:lnTo>
                <a:lnTo>
                  <a:pt x="304408" y="1713948"/>
                </a:lnTo>
                <a:lnTo>
                  <a:pt x="288685" y="1592703"/>
                </a:lnTo>
                <a:lnTo>
                  <a:pt x="273050" y="1471451"/>
                </a:lnTo>
                <a:lnTo>
                  <a:pt x="255813" y="1350328"/>
                </a:lnTo>
                <a:lnTo>
                  <a:pt x="237060" y="1227080"/>
                </a:lnTo>
                <a:lnTo>
                  <a:pt x="218488" y="1106065"/>
                </a:lnTo>
                <a:lnTo>
                  <a:pt x="198221" y="982940"/>
                </a:lnTo>
                <a:lnTo>
                  <a:pt x="177152" y="858755"/>
                </a:lnTo>
                <a:lnTo>
                  <a:pt x="155551" y="736861"/>
                </a:lnTo>
                <a:lnTo>
                  <a:pt x="131782" y="613645"/>
                </a:lnTo>
                <a:lnTo>
                  <a:pt x="107123" y="490500"/>
                </a:lnTo>
                <a:lnTo>
                  <a:pt x="82552" y="367348"/>
                </a:lnTo>
                <a:lnTo>
                  <a:pt x="55608" y="244762"/>
                </a:lnTo>
                <a:lnTo>
                  <a:pt x="28130" y="122220"/>
                </a:lnTo>
                <a:lnTo>
                  <a:pt x="0" y="0"/>
                </a:lnTo>
                <a:close/>
              </a:path>
            </a:pathLst>
          </a:custGeom>
          <a:solidFill>
            <a:schemeClr val="bg2">
              <a:lumMod val="60000"/>
              <a:lumOff val="40000"/>
              <a:alpha val="20000"/>
            </a:schemeClr>
          </a:solidFill>
          <a:ln>
            <a:noFill/>
          </a:ln>
        </p:spPr>
        <p:txBody>
          <a:bodyPr rtlCol="0" anchor="ctr"/>
          <a:lstStyle/>
          <a:p>
            <a:pPr algn="ctr"/>
            <a:endParaRPr lang="en-US"/>
          </a:p>
        </p:txBody>
      </p:sp>
      <p:sp useBgFill="1">
        <p:nvSpPr>
          <p:cNvPr id="27" name="Freeform: Shape 26">
            <a:extLst>
              <a:ext uri="{FF2B5EF4-FFF2-40B4-BE49-F238E27FC236}">
                <a16:creationId xmlns:a16="http://schemas.microsoft.com/office/drawing/2014/main" id="{78C6C821-FEE1-4EB6-9590-C021440C77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81" y="0"/>
            <a:ext cx="7275344" cy="6858001"/>
          </a:xfrm>
          <a:custGeom>
            <a:avLst/>
            <a:gdLst>
              <a:gd name="connsiteX0" fmla="*/ 0 w 9700459"/>
              <a:gd name="connsiteY0" fmla="*/ 0 h 6858001"/>
              <a:gd name="connsiteX1" fmla="*/ 1323975 w 9700459"/>
              <a:gd name="connsiteY1" fmla="*/ 0 h 6858001"/>
              <a:gd name="connsiteX2" fmla="*/ 1517015 w 9700459"/>
              <a:gd name="connsiteY2" fmla="*/ 0 h 6858001"/>
              <a:gd name="connsiteX3" fmla="*/ 3241265 w 9700459"/>
              <a:gd name="connsiteY3" fmla="*/ 0 h 6858001"/>
              <a:gd name="connsiteX4" fmla="*/ 3241265 w 9700459"/>
              <a:gd name="connsiteY4" fmla="*/ 1 h 6858001"/>
              <a:gd name="connsiteX5" fmla="*/ 8355744 w 9700459"/>
              <a:gd name="connsiteY5" fmla="*/ 1 h 6858001"/>
              <a:gd name="connsiteX6" fmla="*/ 8355744 w 9700459"/>
              <a:gd name="connsiteY6" fmla="*/ 0 h 6858001"/>
              <a:gd name="connsiteX7" fmla="*/ 9699282 w 9700459"/>
              <a:gd name="connsiteY7" fmla="*/ 0 h 6858001"/>
              <a:gd name="connsiteX8" fmla="*/ 9674237 w 9700459"/>
              <a:gd name="connsiteY8" fmla="*/ 155677 h 6858001"/>
              <a:gd name="connsiteX9" fmla="*/ 9650368 w 9700459"/>
              <a:gd name="connsiteY9" fmla="*/ 310668 h 6858001"/>
              <a:gd name="connsiteX10" fmla="*/ 9627004 w 9700459"/>
              <a:gd name="connsiteY10" fmla="*/ 466344 h 6858001"/>
              <a:gd name="connsiteX11" fmla="*/ 9607001 w 9700459"/>
              <a:gd name="connsiteY11" fmla="*/ 622707 h 6858001"/>
              <a:gd name="connsiteX12" fmla="*/ 9586830 w 9700459"/>
              <a:gd name="connsiteY12" fmla="*/ 778383 h 6858001"/>
              <a:gd name="connsiteX13" fmla="*/ 9568004 w 9700459"/>
              <a:gd name="connsiteY13" fmla="*/ 934746 h 6858001"/>
              <a:gd name="connsiteX14" fmla="*/ 9551868 w 9700459"/>
              <a:gd name="connsiteY14" fmla="*/ 1089051 h 6858001"/>
              <a:gd name="connsiteX15" fmla="*/ 9536572 w 9700459"/>
              <a:gd name="connsiteY15" fmla="*/ 1245413 h 6858001"/>
              <a:gd name="connsiteX16" fmla="*/ 9522620 w 9700459"/>
              <a:gd name="connsiteY16" fmla="*/ 1401090 h 6858001"/>
              <a:gd name="connsiteX17" fmla="*/ 9510518 w 9700459"/>
              <a:gd name="connsiteY17" fmla="*/ 1554023 h 6858001"/>
              <a:gd name="connsiteX18" fmla="*/ 9498415 w 9700459"/>
              <a:gd name="connsiteY18" fmla="*/ 1709014 h 6858001"/>
              <a:gd name="connsiteX19" fmla="*/ 9488330 w 9700459"/>
              <a:gd name="connsiteY19" fmla="*/ 1861947 h 6858001"/>
              <a:gd name="connsiteX20" fmla="*/ 9480430 w 9700459"/>
              <a:gd name="connsiteY20" fmla="*/ 2014881 h 6858001"/>
              <a:gd name="connsiteX21" fmla="*/ 9472193 w 9700459"/>
              <a:gd name="connsiteY21" fmla="*/ 2167128 h 6858001"/>
              <a:gd name="connsiteX22" fmla="*/ 9465302 w 9700459"/>
              <a:gd name="connsiteY22" fmla="*/ 2318004 h 6858001"/>
              <a:gd name="connsiteX23" fmla="*/ 9460427 w 9700459"/>
              <a:gd name="connsiteY23" fmla="*/ 2467509 h 6858001"/>
              <a:gd name="connsiteX24" fmla="*/ 9456225 w 9700459"/>
              <a:gd name="connsiteY24" fmla="*/ 2617013 h 6858001"/>
              <a:gd name="connsiteX25" fmla="*/ 9452191 w 9700459"/>
              <a:gd name="connsiteY25" fmla="*/ 2765146 h 6858001"/>
              <a:gd name="connsiteX26" fmla="*/ 9450342 w 9700459"/>
              <a:gd name="connsiteY26" fmla="*/ 2911221 h 6858001"/>
              <a:gd name="connsiteX27" fmla="*/ 9448325 w 9700459"/>
              <a:gd name="connsiteY27" fmla="*/ 3057297 h 6858001"/>
              <a:gd name="connsiteX28" fmla="*/ 9447316 w 9700459"/>
              <a:gd name="connsiteY28" fmla="*/ 3201315 h 6858001"/>
              <a:gd name="connsiteX29" fmla="*/ 9448325 w 9700459"/>
              <a:gd name="connsiteY29" fmla="*/ 3343961 h 6858001"/>
              <a:gd name="connsiteX30" fmla="*/ 9448325 w 9700459"/>
              <a:gd name="connsiteY30" fmla="*/ 3485236 h 6858001"/>
              <a:gd name="connsiteX31" fmla="*/ 9450342 w 9700459"/>
              <a:gd name="connsiteY31" fmla="*/ 3625139 h 6858001"/>
              <a:gd name="connsiteX32" fmla="*/ 9453367 w 9700459"/>
              <a:gd name="connsiteY32" fmla="*/ 3762299 h 6858001"/>
              <a:gd name="connsiteX33" fmla="*/ 9456225 w 9700459"/>
              <a:gd name="connsiteY33" fmla="*/ 3898087 h 6858001"/>
              <a:gd name="connsiteX34" fmla="*/ 9459419 w 9700459"/>
              <a:gd name="connsiteY34" fmla="*/ 4031133 h 6858001"/>
              <a:gd name="connsiteX35" fmla="*/ 9464293 w 9700459"/>
              <a:gd name="connsiteY35" fmla="*/ 4163492 h 6858001"/>
              <a:gd name="connsiteX36" fmla="*/ 9469504 w 9700459"/>
              <a:gd name="connsiteY36" fmla="*/ 4293793 h 6858001"/>
              <a:gd name="connsiteX37" fmla="*/ 9474210 w 9700459"/>
              <a:gd name="connsiteY37" fmla="*/ 4421352 h 6858001"/>
              <a:gd name="connsiteX38" fmla="*/ 9487490 w 9700459"/>
              <a:gd name="connsiteY38" fmla="*/ 4670298 h 6858001"/>
              <a:gd name="connsiteX39" fmla="*/ 9501609 w 9700459"/>
              <a:gd name="connsiteY39" fmla="*/ 4908956 h 6858001"/>
              <a:gd name="connsiteX40" fmla="*/ 9516401 w 9700459"/>
              <a:gd name="connsiteY40" fmla="*/ 5138013 h 6858001"/>
              <a:gd name="connsiteX41" fmla="*/ 9532706 w 9700459"/>
              <a:gd name="connsiteY41" fmla="*/ 5354726 h 6858001"/>
              <a:gd name="connsiteX42" fmla="*/ 9549683 w 9700459"/>
              <a:gd name="connsiteY42" fmla="*/ 5561838 h 6858001"/>
              <a:gd name="connsiteX43" fmla="*/ 9568004 w 9700459"/>
              <a:gd name="connsiteY43" fmla="*/ 5753862 h 6858001"/>
              <a:gd name="connsiteX44" fmla="*/ 9585990 w 9700459"/>
              <a:gd name="connsiteY44" fmla="*/ 5934227 h 6858001"/>
              <a:gd name="connsiteX45" fmla="*/ 9603975 w 9700459"/>
              <a:gd name="connsiteY45" fmla="*/ 6100191 h 6858001"/>
              <a:gd name="connsiteX46" fmla="*/ 9620952 w 9700459"/>
              <a:gd name="connsiteY46" fmla="*/ 6252438 h 6858001"/>
              <a:gd name="connsiteX47" fmla="*/ 9637089 w 9700459"/>
              <a:gd name="connsiteY47" fmla="*/ 6387541 h 6858001"/>
              <a:gd name="connsiteX48" fmla="*/ 9652385 w 9700459"/>
              <a:gd name="connsiteY48" fmla="*/ 6509613 h 6858001"/>
              <a:gd name="connsiteX49" fmla="*/ 9665160 w 9700459"/>
              <a:gd name="connsiteY49" fmla="*/ 6612483 h 6858001"/>
              <a:gd name="connsiteX50" fmla="*/ 9677262 w 9700459"/>
              <a:gd name="connsiteY50" fmla="*/ 6698894 h 6858001"/>
              <a:gd name="connsiteX51" fmla="*/ 9694576 w 9700459"/>
              <a:gd name="connsiteY51" fmla="*/ 6817538 h 6858001"/>
              <a:gd name="connsiteX52" fmla="*/ 9700459 w 9700459"/>
              <a:gd name="connsiteY52" fmla="*/ 6858000 h 6858001"/>
              <a:gd name="connsiteX53" fmla="*/ 8795105 w 9700459"/>
              <a:gd name="connsiteY53" fmla="*/ 6858000 h 6858001"/>
              <a:gd name="connsiteX54" fmla="*/ 8795105 w 9700459"/>
              <a:gd name="connsiteY54" fmla="*/ 6858001 h 6858001"/>
              <a:gd name="connsiteX55" fmla="*/ 2704541 w 9700459"/>
              <a:gd name="connsiteY55" fmla="*/ 6858001 h 6858001"/>
              <a:gd name="connsiteX56" fmla="*/ 2704541 w 9700459"/>
              <a:gd name="connsiteY56" fmla="*/ 6858000 h 6858001"/>
              <a:gd name="connsiteX57" fmla="*/ 1517015 w 9700459"/>
              <a:gd name="connsiteY57" fmla="*/ 6858000 h 6858001"/>
              <a:gd name="connsiteX58" fmla="*/ 1323975 w 9700459"/>
              <a:gd name="connsiteY58" fmla="*/ 6858000 h 6858001"/>
              <a:gd name="connsiteX59" fmla="*/ 0 w 9700459"/>
              <a:gd name="connsiteY59" fmla="*/ 6858000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Lst>
            <a:rect l="l" t="t" r="r" b="b"/>
            <a:pathLst>
              <a:path w="9700459" h="6858001">
                <a:moveTo>
                  <a:pt x="0" y="0"/>
                </a:moveTo>
                <a:lnTo>
                  <a:pt x="1323975" y="0"/>
                </a:lnTo>
                <a:lnTo>
                  <a:pt x="1517015" y="0"/>
                </a:lnTo>
                <a:lnTo>
                  <a:pt x="3241265" y="0"/>
                </a:lnTo>
                <a:lnTo>
                  <a:pt x="3241265" y="1"/>
                </a:lnTo>
                <a:lnTo>
                  <a:pt x="8355744" y="1"/>
                </a:lnTo>
                <a:lnTo>
                  <a:pt x="8355744" y="0"/>
                </a:lnTo>
                <a:lnTo>
                  <a:pt x="9699282" y="0"/>
                </a:lnTo>
                <a:lnTo>
                  <a:pt x="9674237" y="155677"/>
                </a:lnTo>
                <a:lnTo>
                  <a:pt x="9650368" y="310668"/>
                </a:lnTo>
                <a:lnTo>
                  <a:pt x="9627004" y="466344"/>
                </a:lnTo>
                <a:lnTo>
                  <a:pt x="9607001" y="622707"/>
                </a:lnTo>
                <a:lnTo>
                  <a:pt x="9586830" y="778383"/>
                </a:lnTo>
                <a:lnTo>
                  <a:pt x="9568004" y="934746"/>
                </a:lnTo>
                <a:lnTo>
                  <a:pt x="9551868" y="1089051"/>
                </a:lnTo>
                <a:lnTo>
                  <a:pt x="9536572" y="1245413"/>
                </a:lnTo>
                <a:lnTo>
                  <a:pt x="9522620" y="1401090"/>
                </a:lnTo>
                <a:lnTo>
                  <a:pt x="9510518" y="1554023"/>
                </a:lnTo>
                <a:lnTo>
                  <a:pt x="9498415" y="1709014"/>
                </a:lnTo>
                <a:lnTo>
                  <a:pt x="9488330" y="1861947"/>
                </a:lnTo>
                <a:lnTo>
                  <a:pt x="9480430" y="2014881"/>
                </a:lnTo>
                <a:lnTo>
                  <a:pt x="9472193" y="2167128"/>
                </a:lnTo>
                <a:lnTo>
                  <a:pt x="9465302" y="2318004"/>
                </a:lnTo>
                <a:lnTo>
                  <a:pt x="9460427" y="2467509"/>
                </a:lnTo>
                <a:lnTo>
                  <a:pt x="9456225" y="2617013"/>
                </a:lnTo>
                <a:lnTo>
                  <a:pt x="9452191" y="2765146"/>
                </a:lnTo>
                <a:lnTo>
                  <a:pt x="9450342" y="2911221"/>
                </a:lnTo>
                <a:lnTo>
                  <a:pt x="9448325" y="3057297"/>
                </a:lnTo>
                <a:lnTo>
                  <a:pt x="9447316" y="3201315"/>
                </a:lnTo>
                <a:lnTo>
                  <a:pt x="9448325" y="3343961"/>
                </a:lnTo>
                <a:lnTo>
                  <a:pt x="9448325" y="3485236"/>
                </a:lnTo>
                <a:lnTo>
                  <a:pt x="9450342" y="3625139"/>
                </a:lnTo>
                <a:lnTo>
                  <a:pt x="9453367" y="3762299"/>
                </a:lnTo>
                <a:lnTo>
                  <a:pt x="9456225" y="3898087"/>
                </a:lnTo>
                <a:lnTo>
                  <a:pt x="9459419" y="4031133"/>
                </a:lnTo>
                <a:lnTo>
                  <a:pt x="9464293" y="4163492"/>
                </a:lnTo>
                <a:lnTo>
                  <a:pt x="9469504" y="4293793"/>
                </a:lnTo>
                <a:lnTo>
                  <a:pt x="9474210" y="4421352"/>
                </a:lnTo>
                <a:lnTo>
                  <a:pt x="9487490" y="4670298"/>
                </a:lnTo>
                <a:lnTo>
                  <a:pt x="9501609" y="4908956"/>
                </a:lnTo>
                <a:lnTo>
                  <a:pt x="9516401" y="5138013"/>
                </a:lnTo>
                <a:lnTo>
                  <a:pt x="9532706" y="5354726"/>
                </a:lnTo>
                <a:lnTo>
                  <a:pt x="9549683" y="5561838"/>
                </a:lnTo>
                <a:lnTo>
                  <a:pt x="9568004" y="5753862"/>
                </a:lnTo>
                <a:lnTo>
                  <a:pt x="9585990" y="5934227"/>
                </a:lnTo>
                <a:lnTo>
                  <a:pt x="9603975" y="6100191"/>
                </a:lnTo>
                <a:lnTo>
                  <a:pt x="9620952" y="6252438"/>
                </a:lnTo>
                <a:lnTo>
                  <a:pt x="9637089" y="6387541"/>
                </a:lnTo>
                <a:lnTo>
                  <a:pt x="9652385" y="6509613"/>
                </a:lnTo>
                <a:lnTo>
                  <a:pt x="9665160" y="6612483"/>
                </a:lnTo>
                <a:lnTo>
                  <a:pt x="9677262" y="6698894"/>
                </a:lnTo>
                <a:lnTo>
                  <a:pt x="9694576" y="6817538"/>
                </a:lnTo>
                <a:lnTo>
                  <a:pt x="9700459" y="6858000"/>
                </a:lnTo>
                <a:lnTo>
                  <a:pt x="8795105" y="6858000"/>
                </a:lnTo>
                <a:lnTo>
                  <a:pt x="8795105" y="6858001"/>
                </a:lnTo>
                <a:lnTo>
                  <a:pt x="2704541" y="6858001"/>
                </a:lnTo>
                <a:lnTo>
                  <a:pt x="2704541" y="6858000"/>
                </a:lnTo>
                <a:lnTo>
                  <a:pt x="1517015" y="6858000"/>
                </a:lnTo>
                <a:lnTo>
                  <a:pt x="1323975" y="6858000"/>
                </a:lnTo>
                <a:lnTo>
                  <a:pt x="0" y="6858000"/>
                </a:lnTo>
                <a:close/>
              </a:path>
            </a:pathLst>
          </a:custGeom>
          <a:ln>
            <a:noFill/>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solidFill>
                <a:schemeClr val="tx1"/>
              </a:solidFill>
            </a:endParaRPr>
          </a:p>
        </p:txBody>
      </p:sp>
      <p:sp>
        <p:nvSpPr>
          <p:cNvPr id="6" name="Text Placeholder 5">
            <a:extLst>
              <a:ext uri="{FF2B5EF4-FFF2-40B4-BE49-F238E27FC236}">
                <a16:creationId xmlns:a16="http://schemas.microsoft.com/office/drawing/2014/main" id="{19E461FE-AC8E-C447-9B6E-FFBB4B63FCD1}"/>
              </a:ext>
            </a:extLst>
          </p:cNvPr>
          <p:cNvSpPr>
            <a:spLocks noGrp="1"/>
          </p:cNvSpPr>
          <p:nvPr>
            <p:ph type="body" idx="1"/>
          </p:nvPr>
        </p:nvSpPr>
        <p:spPr>
          <a:xfrm>
            <a:off x="866216" y="4777380"/>
            <a:ext cx="5231183" cy="861420"/>
          </a:xfrm>
        </p:spPr>
        <p:txBody>
          <a:bodyPr vert="horz" lIns="91440" tIns="45720" rIns="91440" bIns="45720" rtlCol="0" anchor="t">
            <a:normAutofit/>
          </a:bodyPr>
          <a:lstStyle/>
          <a:p>
            <a:pPr defTabSz="457200"/>
            <a:r>
              <a:rPr lang="en-US" sz="2000" b="0" i="0" kern="1200" cap="all" dirty="0">
                <a:solidFill>
                  <a:schemeClr val="tx1">
                    <a:lumMod val="85000"/>
                    <a:lumOff val="15000"/>
                  </a:schemeClr>
                </a:solidFill>
                <a:latin typeface="+mj-lt"/>
                <a:ea typeface="+mj-ea"/>
                <a:cs typeface="+mj-cs"/>
              </a:rPr>
              <a:t>Ambassador – Everyone</a:t>
            </a:r>
          </a:p>
          <a:p>
            <a:pPr defTabSz="457200"/>
            <a:r>
              <a:rPr lang="en-US" dirty="0">
                <a:solidFill>
                  <a:schemeClr val="tx1">
                    <a:lumMod val="85000"/>
                    <a:lumOff val="15000"/>
                  </a:schemeClr>
                </a:solidFill>
              </a:rPr>
              <a:t>Advocate and/or Asker too?</a:t>
            </a:r>
            <a:endParaRPr lang="en-US" sz="2000" b="0" i="0" kern="1200" cap="all" dirty="0">
              <a:solidFill>
                <a:schemeClr val="tx1">
                  <a:lumMod val="85000"/>
                  <a:lumOff val="15000"/>
                </a:schemeClr>
              </a:solidFill>
              <a:latin typeface="+mj-lt"/>
              <a:ea typeface="+mj-ea"/>
              <a:cs typeface="+mj-cs"/>
            </a:endParaRPr>
          </a:p>
        </p:txBody>
      </p:sp>
      <p:sp>
        <p:nvSpPr>
          <p:cNvPr id="5" name="Title 4">
            <a:extLst>
              <a:ext uri="{FF2B5EF4-FFF2-40B4-BE49-F238E27FC236}">
                <a16:creationId xmlns:a16="http://schemas.microsoft.com/office/drawing/2014/main" id="{4AC4821A-06BB-2A42-A01A-14AFBA4B9A28}"/>
              </a:ext>
            </a:extLst>
          </p:cNvPr>
          <p:cNvSpPr>
            <a:spLocks noGrp="1"/>
          </p:cNvSpPr>
          <p:nvPr>
            <p:ph type="title"/>
          </p:nvPr>
        </p:nvSpPr>
        <p:spPr>
          <a:xfrm>
            <a:off x="866216" y="1447800"/>
            <a:ext cx="5231186" cy="3329581"/>
          </a:xfrm>
        </p:spPr>
        <p:txBody>
          <a:bodyPr vert="horz" lIns="91440" tIns="45720" rIns="91440" bIns="45720" rtlCol="0" anchor="b">
            <a:normAutofit/>
          </a:bodyPr>
          <a:lstStyle/>
          <a:p>
            <a:pPr defTabSz="457200">
              <a:lnSpc>
                <a:spcPct val="90000"/>
              </a:lnSpc>
            </a:pPr>
            <a:r>
              <a:rPr lang="en-US" sz="4500" b="0" i="0" kern="1200" dirty="0">
                <a:solidFill>
                  <a:schemeClr val="tx2"/>
                </a:solidFill>
                <a:latin typeface="+mj-lt"/>
                <a:ea typeface="+mj-ea"/>
                <a:cs typeface="+mj-cs"/>
              </a:rPr>
              <a:t>What Role(s) Will  You Choose to Advance </a:t>
            </a:r>
            <a:r>
              <a:rPr lang="en-US" sz="4500" dirty="0"/>
              <a:t>Y</a:t>
            </a:r>
            <a:r>
              <a:rPr lang="en-US" sz="4500" b="0" i="0" kern="1200" dirty="0">
                <a:solidFill>
                  <a:schemeClr val="tx2"/>
                </a:solidFill>
                <a:latin typeface="+mj-lt"/>
                <a:ea typeface="+mj-ea"/>
                <a:cs typeface="+mj-cs"/>
              </a:rPr>
              <a:t>our </a:t>
            </a:r>
            <a:r>
              <a:rPr lang="en-US" sz="4500" dirty="0"/>
              <a:t>B</a:t>
            </a:r>
            <a:r>
              <a:rPr lang="en-US" sz="4500" b="0" i="0" kern="1200" dirty="0">
                <a:solidFill>
                  <a:schemeClr val="tx2"/>
                </a:solidFill>
                <a:latin typeface="+mj-lt"/>
                <a:ea typeface="+mj-ea"/>
                <a:cs typeface="+mj-cs"/>
              </a:rPr>
              <a:t>oard’s </a:t>
            </a:r>
            <a:r>
              <a:rPr lang="en-US" sz="4500" dirty="0"/>
              <a:t>F</a:t>
            </a:r>
            <a:r>
              <a:rPr lang="en-US" sz="4500" b="0" i="0" kern="1200" dirty="0">
                <a:solidFill>
                  <a:schemeClr val="tx2"/>
                </a:solidFill>
                <a:latin typeface="+mj-lt"/>
                <a:ea typeface="+mj-ea"/>
                <a:cs typeface="+mj-cs"/>
              </a:rPr>
              <a:t>undraising?</a:t>
            </a:r>
          </a:p>
        </p:txBody>
      </p:sp>
      <p:sp>
        <p:nvSpPr>
          <p:cNvPr id="29" name="Rectangle 28">
            <a:extLst>
              <a:ext uri="{FF2B5EF4-FFF2-40B4-BE49-F238E27FC236}">
                <a16:creationId xmlns:a16="http://schemas.microsoft.com/office/drawing/2014/main" id="{B61A74B3-E247-44D4-8C48-FAE8E205640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828359" y="0"/>
            <a:ext cx="51435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Slide Number Placeholder 1">
            <a:extLst>
              <a:ext uri="{FF2B5EF4-FFF2-40B4-BE49-F238E27FC236}">
                <a16:creationId xmlns:a16="http://schemas.microsoft.com/office/drawing/2014/main" id="{8A0A3C70-42D8-B94B-9F3E-F18CCC9D283E}"/>
              </a:ext>
            </a:extLst>
          </p:cNvPr>
          <p:cNvSpPr>
            <a:spLocks noGrp="1"/>
          </p:cNvSpPr>
          <p:nvPr>
            <p:ph type="sldNum" sz="quarter" idx="12"/>
          </p:nvPr>
        </p:nvSpPr>
        <p:spPr/>
        <p:txBody>
          <a:bodyPr/>
          <a:lstStyle/>
          <a:p>
            <a:pPr>
              <a:defRPr/>
            </a:pPr>
            <a:fld id="{D0EA786F-A044-C54B-88B2-827446334966}" type="slidenum">
              <a:rPr lang="en-US" smtClean="0"/>
              <a:pPr>
                <a:defRPr/>
              </a:pPr>
              <a:t>9</a:t>
            </a:fld>
            <a:endParaRPr lang="en-US"/>
          </a:p>
        </p:txBody>
      </p:sp>
    </p:spTree>
    <p:extLst>
      <p:ext uri="{BB962C8B-B14F-4D97-AF65-F5344CB8AC3E}">
        <p14:creationId xmlns:p14="http://schemas.microsoft.com/office/powerpoint/2010/main" val="2842206338"/>
      </p:ext>
    </p:extLst>
  </p:cSld>
  <p:clrMapOvr>
    <a:overrideClrMapping bg1="lt1" tx1="dk1" bg2="lt2" tx2="dk2" accent1="accent1" accent2="accent2" accent3="accent3" accent4="accent4" accent5="accent5" accent6="accent6" hlink="hlink" folHlink="folHlink"/>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a:themeElements>
    <a:clrScheme name="Ion">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F9C9D"/>
      </a:accent5>
      <a:accent6>
        <a:srgbClr val="9E5E9B"/>
      </a:accent6>
      <a:hlink>
        <a:srgbClr val="58C1BA"/>
      </a:hlink>
      <a:folHlink>
        <a:srgbClr val="9DD0CB"/>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64</TotalTime>
  <Words>1758</Words>
  <Application>Microsoft Macintosh PowerPoint</Application>
  <PresentationFormat>On-screen Show (4:3)</PresentationFormat>
  <Paragraphs>197</Paragraphs>
  <Slides>30</Slides>
  <Notes>5</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30</vt:i4>
      </vt:variant>
    </vt:vector>
  </HeadingPairs>
  <TitlesOfParts>
    <vt:vector size="39" baseType="lpstr">
      <vt:lpstr>Arial</vt:lpstr>
      <vt:lpstr>Arial Narrow</vt:lpstr>
      <vt:lpstr>Century Gothic</vt:lpstr>
      <vt:lpstr>Impact</vt:lpstr>
      <vt:lpstr>Tahoma</vt:lpstr>
      <vt:lpstr>Times New Roman</vt:lpstr>
      <vt:lpstr>Wingdings</vt:lpstr>
      <vt:lpstr>Wingdings 3</vt:lpstr>
      <vt:lpstr>Ion</vt:lpstr>
      <vt:lpstr>Maximizing Your Role as a Board Member:   The AAA Way</vt:lpstr>
      <vt:lpstr>Agenda</vt:lpstr>
      <vt:lpstr>Discussion:  Finding the Best Role as a Board Member</vt:lpstr>
      <vt:lpstr>Tapping Into Your Full Potential:  Being An Effective Member of a “AAA” Board Team  </vt:lpstr>
      <vt:lpstr>Defining a  AAA Board</vt:lpstr>
      <vt:lpstr>Roles Board Members Play in  Creating Effective Fundraising Programs</vt:lpstr>
      <vt:lpstr>In Your AAA Roles Rely on These Proven Principles</vt:lpstr>
      <vt:lpstr>PowerPoint Presentation</vt:lpstr>
      <vt:lpstr>What Role(s) Will  You Choose to Advance Your Board’s Fundraising?</vt:lpstr>
      <vt:lpstr>1. Ambassadors</vt:lpstr>
      <vt:lpstr>2. Advocates</vt:lpstr>
      <vt:lpstr>3. Askers</vt:lpstr>
      <vt:lpstr> BOARD MEMBER  OPPORTUNITY CHECKLIST:  Breakout Groups </vt:lpstr>
      <vt:lpstr>Reports from Breakout Groups</vt:lpstr>
      <vt:lpstr>Your AAA Role(s)</vt:lpstr>
      <vt:lpstr>What You Need to Ask For: Tools to Build  AAA Confidence</vt:lpstr>
      <vt:lpstr>Measuring AAA Effectiveness</vt:lpstr>
      <vt:lpstr>AAA Roles in Relationship Building and Fundraising</vt:lpstr>
      <vt:lpstr>Transactional Bell Curve:   How We Have Asked for Money</vt:lpstr>
      <vt:lpstr>Transformational Infinity Loop: How We Build Relationships</vt:lpstr>
      <vt:lpstr>What Donors Look For: TRUE </vt:lpstr>
      <vt:lpstr>3 MOST IMPORTANT STEPS TO GROW YOUR DONOR BASE</vt:lpstr>
      <vt:lpstr>Cultivation: How we build relationships with potential donors</vt:lpstr>
      <vt:lpstr>Solicitation</vt:lpstr>
      <vt:lpstr>Stewardship    The ongoing relationship with a donor after the gift has been made --  the key to lasting Relationships</vt:lpstr>
      <vt:lpstr>Stewardship Cycle:  Keeping Donors Connected</vt:lpstr>
      <vt:lpstr>What AAA Organizations Report</vt:lpstr>
      <vt:lpstr>Closing Thought</vt:lpstr>
      <vt:lpstr>PowerPoint Presentation</vt:lpstr>
      <vt:lpstr>Maximizing Your Role as Board Members:  The  AAA Way</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Maximizing Your Role as Board Members:   The AAA Way</dc:title>
  <dc:creator>Kay Sprinkel Grace</dc:creator>
  <cp:lastModifiedBy>Kay Sprinkel Grace</cp:lastModifiedBy>
  <cp:revision>12</cp:revision>
  <dcterms:created xsi:type="dcterms:W3CDTF">2021-02-09T20:36:15Z</dcterms:created>
  <dcterms:modified xsi:type="dcterms:W3CDTF">2024-04-23T19:14:01Z</dcterms:modified>
</cp:coreProperties>
</file>